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4"/>
    <p:sldMasterId id="2147483726" r:id="rId5"/>
  </p:sldMasterIdLst>
  <p:notesMasterIdLst>
    <p:notesMasterId r:id="rId38"/>
  </p:notesMasterIdLst>
  <p:sldIdLst>
    <p:sldId id="256" r:id="rId6"/>
    <p:sldId id="985" r:id="rId7"/>
    <p:sldId id="966" r:id="rId8"/>
    <p:sldId id="259" r:id="rId9"/>
    <p:sldId id="958" r:id="rId10"/>
    <p:sldId id="948" r:id="rId11"/>
    <p:sldId id="970" r:id="rId12"/>
    <p:sldId id="979" r:id="rId13"/>
    <p:sldId id="972" r:id="rId14"/>
    <p:sldId id="981" r:id="rId15"/>
    <p:sldId id="973" r:id="rId16"/>
    <p:sldId id="971" r:id="rId17"/>
    <p:sldId id="974" r:id="rId18"/>
    <p:sldId id="980" r:id="rId19"/>
    <p:sldId id="975" r:id="rId20"/>
    <p:sldId id="978" r:id="rId21"/>
    <p:sldId id="976" r:id="rId22"/>
    <p:sldId id="982" r:id="rId23"/>
    <p:sldId id="959" r:id="rId24"/>
    <p:sldId id="956" r:id="rId25"/>
    <p:sldId id="323" r:id="rId26"/>
    <p:sldId id="984" r:id="rId27"/>
    <p:sldId id="946" r:id="rId28"/>
    <p:sldId id="986" r:id="rId29"/>
    <p:sldId id="987" r:id="rId30"/>
    <p:sldId id="961" r:id="rId31"/>
    <p:sldId id="308" r:id="rId32"/>
    <p:sldId id="962" r:id="rId33"/>
    <p:sldId id="963" r:id="rId34"/>
    <p:sldId id="953" r:id="rId35"/>
    <p:sldId id="964" r:id="rId36"/>
    <p:sldId id="960" r:id="rId3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6" roundtripDataSignature="AMtx7mit+MN3v3dzM9L0WMdu0lWx7jBqa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Ondřej Kašák" initials="" lastIdx="1" clrIdx="0"/>
  <p:cmAuthor id="1" name="Kateřina Fišarová" initials="" lastIdx="3" clrIdx="1"/>
  <p:cmAuthor id="2" name="Eliska Vesela" initials="EV" lastIdx="3" clrIdx="2">
    <p:extLst>
      <p:ext uri="{19B8F6BF-5375-455C-9EA6-DF929625EA0E}">
        <p15:presenceInfo xmlns:p15="http://schemas.microsoft.com/office/powerpoint/2012/main" userId="S::eliska.vesela@vmlyr.com::71080a3c-d3f7-4fa9-adbc-be95f586795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4F36"/>
    <a:srgbClr val="BDCBD5"/>
    <a:srgbClr val="F5ECB9"/>
    <a:srgbClr val="57296C"/>
    <a:srgbClr val="4D2864"/>
    <a:srgbClr val="B27B6E"/>
    <a:srgbClr val="D66161"/>
    <a:srgbClr val="577C7B"/>
    <a:srgbClr val="B6BABD"/>
    <a:srgbClr val="963B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57" Type="http://schemas.openxmlformats.org/officeDocument/2006/relationships/commentAuthors" Target="commentAuthors.xml"/><Relationship Id="rId61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customschemas.google.com/relationships/presentationmetadata" Target="metadata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notesMaster" Target="notesMasters/notesMaster1.xml"/><Relationship Id="rId59" Type="http://schemas.openxmlformats.org/officeDocument/2006/relationships/viewProps" Target="viewProps.xml"/><Relationship Id="rId20" Type="http://schemas.openxmlformats.org/officeDocument/2006/relationships/slide" Target="slides/slide15.xml"/><Relationship Id="rId6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pka Miroslav" userId="0bd29e23-df42-4de2-b7e1-b35559f61380" providerId="ADAL" clId="{77601F7B-CC8F-4AF7-89EC-1FC795A0BE62}"/>
    <pc:docChg chg="undo custSel addSld delSld modSld">
      <pc:chgData name="Kupka Miroslav" userId="0bd29e23-df42-4de2-b7e1-b35559f61380" providerId="ADAL" clId="{77601F7B-CC8F-4AF7-89EC-1FC795A0BE62}" dt="2026-06-01T07:02:39.072" v="10" actId="47"/>
      <pc:docMkLst>
        <pc:docMk/>
      </pc:docMkLst>
      <pc:sldChg chg="del">
        <pc:chgData name="Kupka Miroslav" userId="0bd29e23-df42-4de2-b7e1-b35559f61380" providerId="ADAL" clId="{77601F7B-CC8F-4AF7-89EC-1FC795A0BE62}" dt="2026-06-01T07:01:30.659" v="0" actId="47"/>
        <pc:sldMkLst>
          <pc:docMk/>
          <pc:sldMk cId="2620498886" sldId="951"/>
        </pc:sldMkLst>
      </pc:sldChg>
      <pc:sldChg chg="del">
        <pc:chgData name="Kupka Miroslav" userId="0bd29e23-df42-4de2-b7e1-b35559f61380" providerId="ADAL" clId="{77601F7B-CC8F-4AF7-89EC-1FC795A0BE62}" dt="2026-06-01T07:02:39.072" v="10" actId="47"/>
        <pc:sldMkLst>
          <pc:docMk/>
          <pc:sldMk cId="1946939265" sldId="952"/>
        </pc:sldMkLst>
      </pc:sldChg>
      <pc:sldChg chg="del">
        <pc:chgData name="Kupka Miroslav" userId="0bd29e23-df42-4de2-b7e1-b35559f61380" providerId="ADAL" clId="{77601F7B-CC8F-4AF7-89EC-1FC795A0BE62}" dt="2026-06-01T07:02:18.062" v="6" actId="47"/>
        <pc:sldMkLst>
          <pc:docMk/>
          <pc:sldMk cId="2055262726" sldId="957"/>
        </pc:sldMkLst>
      </pc:sldChg>
      <pc:sldChg chg="del">
        <pc:chgData name="Kupka Miroslav" userId="0bd29e23-df42-4de2-b7e1-b35559f61380" providerId="ADAL" clId="{77601F7B-CC8F-4AF7-89EC-1FC795A0BE62}" dt="2026-06-01T07:01:33.873" v="2" actId="47"/>
        <pc:sldMkLst>
          <pc:docMk/>
          <pc:sldMk cId="2694168092" sldId="968"/>
        </pc:sldMkLst>
      </pc:sldChg>
      <pc:sldChg chg="del">
        <pc:chgData name="Kupka Miroslav" userId="0bd29e23-df42-4de2-b7e1-b35559f61380" providerId="ADAL" clId="{77601F7B-CC8F-4AF7-89EC-1FC795A0BE62}" dt="2026-06-01T07:01:32.615" v="1" actId="47"/>
        <pc:sldMkLst>
          <pc:docMk/>
          <pc:sldMk cId="165538967" sldId="969"/>
        </pc:sldMkLst>
      </pc:sldChg>
      <pc:sldChg chg="delSp mod">
        <pc:chgData name="Kupka Miroslav" userId="0bd29e23-df42-4de2-b7e1-b35559f61380" providerId="ADAL" clId="{77601F7B-CC8F-4AF7-89EC-1FC795A0BE62}" dt="2026-06-01T07:01:53.430" v="5" actId="478"/>
        <pc:sldMkLst>
          <pc:docMk/>
          <pc:sldMk cId="1871085146" sldId="975"/>
        </pc:sldMkLst>
        <pc:spChg chg="del">
          <ac:chgData name="Kupka Miroslav" userId="0bd29e23-df42-4de2-b7e1-b35559f61380" providerId="ADAL" clId="{77601F7B-CC8F-4AF7-89EC-1FC795A0BE62}" dt="2026-06-01T07:01:53.430" v="5" actId="478"/>
          <ac:spMkLst>
            <pc:docMk/>
            <pc:sldMk cId="1871085146" sldId="975"/>
            <ac:spMk id="7" creationId="{4CE2E6FB-FEEA-5A76-6DA1-B75510406E1C}"/>
          </ac:spMkLst>
        </pc:spChg>
        <pc:spChg chg="del">
          <ac:chgData name="Kupka Miroslav" userId="0bd29e23-df42-4de2-b7e1-b35559f61380" providerId="ADAL" clId="{77601F7B-CC8F-4AF7-89EC-1FC795A0BE62}" dt="2026-06-01T07:01:52.388" v="4" actId="478"/>
          <ac:spMkLst>
            <pc:docMk/>
            <pc:sldMk cId="1871085146" sldId="975"/>
            <ac:spMk id="8" creationId="{C499C03E-A741-B946-869C-F1D58AC90E7D}"/>
          </ac:spMkLst>
        </pc:spChg>
        <pc:picChg chg="del">
          <ac:chgData name="Kupka Miroslav" userId="0bd29e23-df42-4de2-b7e1-b35559f61380" providerId="ADAL" clId="{77601F7B-CC8F-4AF7-89EC-1FC795A0BE62}" dt="2026-06-01T07:01:51.117" v="3" actId="478"/>
          <ac:picMkLst>
            <pc:docMk/>
            <pc:sldMk cId="1871085146" sldId="975"/>
            <ac:picMk id="6" creationId="{26F5A9A5-FE86-A2C8-149F-910042C91A7E}"/>
          </ac:picMkLst>
        </pc:picChg>
      </pc:sldChg>
      <pc:sldChg chg="delSp add del mod delAnim">
        <pc:chgData name="Kupka Miroslav" userId="0bd29e23-df42-4de2-b7e1-b35559f61380" providerId="ADAL" clId="{77601F7B-CC8F-4AF7-89EC-1FC795A0BE62}" dt="2026-06-01T07:02:34.665" v="9" actId="478"/>
        <pc:sldMkLst>
          <pc:docMk/>
          <pc:sldMk cId="795631485" sldId="984"/>
        </pc:sldMkLst>
        <pc:picChg chg="del">
          <ac:chgData name="Kupka Miroslav" userId="0bd29e23-df42-4de2-b7e1-b35559f61380" providerId="ADAL" clId="{77601F7B-CC8F-4AF7-89EC-1FC795A0BE62}" dt="2026-06-01T07:02:34.665" v="9" actId="478"/>
          <ac:picMkLst>
            <pc:docMk/>
            <pc:sldMk cId="795631485" sldId="984"/>
            <ac:picMk id="5" creationId="{3BDE8F6A-5B52-82A2-C166-B5BACB86776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  <p:extLst>
    <p:ext uri="{620B2872-D7B9-4A21-9093-7833F8D536E1}">
      <p15:sldGuideLst xmlns:p15="http://schemas.microsoft.com/office/powerpoint/2012/main">
        <p15:guide id="1" orient="horz" pos="2880">
          <p15:clr>
            <a:srgbClr val="F26B43"/>
          </p15:clr>
        </p15:guide>
        <p15:guide id="2" pos="2160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4" name="Google Shape;226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/>
            <a:r>
              <a:rPr lang="cs-CZ" b="1"/>
              <a:t>1.slide:</a:t>
            </a:r>
            <a:endParaRPr lang="en-US"/>
          </a:p>
          <a:p>
            <a:pPr marL="0" indent="0"/>
            <a:r>
              <a:rPr lang="cs-CZ" b="1"/>
              <a:t>Připravte si místnost konání semináře:</a:t>
            </a:r>
            <a:endParaRPr lang="cs-CZ"/>
          </a:p>
          <a:p>
            <a:pPr marL="171450" indent="-171450">
              <a:buFont typeface="Arial,Sans-Serif"/>
              <a:buChar char="•"/>
            </a:pPr>
            <a:r>
              <a:rPr lang="cs-CZ"/>
              <a:t>Zkontrolujte si techniku, zapojte si </a:t>
            </a:r>
            <a:r>
              <a:rPr lang="cs-CZ" err="1"/>
              <a:t>prezentér</a:t>
            </a:r>
            <a:r>
              <a:rPr lang="cs-CZ"/>
              <a:t> a promítací zařízení. </a:t>
            </a:r>
            <a:endParaRPr lang="en-US"/>
          </a:p>
          <a:p>
            <a:pPr marL="171450" indent="-171450">
              <a:buFont typeface="Arial,Sans-Serif"/>
              <a:buChar char="•"/>
            </a:pPr>
            <a:r>
              <a:rPr lang="cs-CZ"/>
              <a:t>Připravte účastníkům materiály (desatero, papíry, propisky..).</a:t>
            </a:r>
            <a:endParaRPr lang="en-US"/>
          </a:p>
          <a:p>
            <a:pPr marL="171450" indent="-171450">
              <a:buFont typeface="Arial,Sans-Serif"/>
              <a:buChar char="•"/>
            </a:pPr>
            <a:r>
              <a:rPr lang="cs-CZ"/>
              <a:t>Nachystejte vodu a skleničky (pro všechny účastníky)</a:t>
            </a:r>
            <a:endParaRPr lang="en-US"/>
          </a:p>
          <a:p>
            <a:pPr marL="171450" indent="-171450">
              <a:buFont typeface="Arial,Sans-Serif"/>
              <a:buChar char="•"/>
            </a:pPr>
            <a:r>
              <a:rPr lang="cs-CZ"/>
              <a:t>Zkontrolujte si dostatek židlí - raději nachystejte o židli navíc, kdyby dorazil někdo neočekávaně navíc. </a:t>
            </a:r>
            <a:endParaRPr lang="en-US"/>
          </a:p>
          <a:p>
            <a:pPr marL="171450" indent="-171450">
              <a:buFont typeface="Arial,Sans-Serif"/>
              <a:buChar char="•"/>
            </a:pPr>
            <a:r>
              <a:rPr lang="cs-CZ"/>
              <a:t>Vyvětrejte místnost a zkontrolujte pořádek.</a:t>
            </a:r>
            <a:endParaRPr lang="en-US"/>
          </a:p>
          <a:p>
            <a:pPr marL="171450" indent="-171450">
              <a:buFont typeface="Arial,Sans-Serif"/>
              <a:buChar char="•"/>
            </a:pPr>
            <a:r>
              <a:rPr lang="cs-CZ"/>
              <a:t>Překvapte milým gestem - bonbónek/</a:t>
            </a:r>
            <a:r>
              <a:rPr lang="cs-CZ" err="1"/>
              <a:t>čokoládku</a:t>
            </a:r>
            <a:r>
              <a:rPr lang="cs-CZ"/>
              <a:t> na stole.</a:t>
            </a:r>
            <a:endParaRPr lang="en-US"/>
          </a:p>
          <a:p>
            <a:pPr marL="171450" indent="-171450">
              <a:buFont typeface="Arial,Sans-Serif"/>
              <a:buChar char="•"/>
            </a:pPr>
            <a:r>
              <a:rPr lang="cs-CZ"/>
              <a:t>Připravte si blok na zapisování poznámek.</a:t>
            </a:r>
            <a:endParaRPr lang="en-US"/>
          </a:p>
          <a:p>
            <a:pPr marL="171450" indent="-171450">
              <a:buFont typeface="Arial,Sans-Serif"/>
              <a:buChar char="•"/>
            </a:pPr>
            <a:r>
              <a:rPr lang="cs-CZ"/>
              <a:t>Pokud je k dispozici </a:t>
            </a:r>
            <a:r>
              <a:rPr lang="cs-CZ" err="1"/>
              <a:t>flipchart</a:t>
            </a:r>
            <a:r>
              <a:rPr lang="cs-CZ"/>
              <a:t> – nechte čisté listy, zkontrolujte si fixy - že píšou.</a:t>
            </a:r>
            <a:endParaRPr lang="en-US"/>
          </a:p>
          <a:p>
            <a:pPr marL="0" indent="0"/>
            <a:endParaRPr lang="cs-CZ"/>
          </a:p>
          <a:p>
            <a:pPr marL="0" indent="0"/>
            <a:endParaRPr lang="cs-CZ"/>
          </a:p>
          <a:p>
            <a:pPr marL="0" indent="0"/>
            <a:endParaRPr lang="cs-CZ"/>
          </a:p>
          <a:p>
            <a:pPr marL="0" indent="0"/>
            <a:endParaRPr lang="cs-CZ" b="1">
              <a:latin typeface="+mn-lt"/>
              <a:cs typeface="Arial"/>
            </a:endParaRPr>
          </a:p>
        </p:txBody>
      </p:sp>
      <p:sp>
        <p:nvSpPr>
          <p:cNvPr id="2265" name="Google Shape;226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9" name="Google Shape;2289;g181c2cd730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0" name="Google Shape;2290;g181c2cd730b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/>
            <a:r>
              <a:rPr lang="cs-CZ" b="1"/>
              <a:t>4. slide:</a:t>
            </a:r>
            <a:endParaRPr lang="cs-CZ"/>
          </a:p>
          <a:p>
            <a:pPr marL="171450" indent="-171450">
              <a:buFont typeface="Arial,Sans-Serif"/>
              <a:buChar char="•"/>
            </a:pPr>
            <a:r>
              <a:rPr lang="cs-CZ"/>
              <a:t>Zeptat se publika: S jakými podvody se setkali nebo jaké znají?</a:t>
            </a:r>
            <a:endParaRPr lang="en-US"/>
          </a:p>
          <a:p>
            <a:pPr marL="171450" indent="-171450">
              <a:buFont typeface="Arial,Sans-Serif"/>
              <a:buChar char="•"/>
            </a:pPr>
            <a:r>
              <a:rPr lang="cs-CZ" b="1"/>
              <a:t>Cílem slidu: </a:t>
            </a:r>
            <a:r>
              <a:rPr lang="cs-CZ"/>
              <a:t>zjistit jejich informovanost</a:t>
            </a:r>
          </a:p>
        </p:txBody>
      </p:sp>
      <p:sp>
        <p:nvSpPr>
          <p:cNvPr id="2291" name="Google Shape;2291;g181c2cd730b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cs-CZ"/>
              <a:t>4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9" name="Google Shape;2289;g181c2cd730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0" name="Google Shape;2290;g181c2cd730b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/>
            <a:r>
              <a:rPr lang="cs-CZ" b="1"/>
              <a:t>4. slide:</a:t>
            </a:r>
            <a:endParaRPr lang="cs-CZ"/>
          </a:p>
          <a:p>
            <a:pPr marL="171450" indent="-171450">
              <a:buFont typeface="Arial,Sans-Serif"/>
              <a:buChar char="•"/>
            </a:pPr>
            <a:r>
              <a:rPr lang="cs-CZ"/>
              <a:t>Zeptat se publika: S jakými podvody se setkali nebo jaké znají?</a:t>
            </a:r>
            <a:endParaRPr lang="en-US"/>
          </a:p>
          <a:p>
            <a:pPr marL="171450" indent="-171450">
              <a:buFont typeface="Arial,Sans-Serif"/>
              <a:buChar char="•"/>
            </a:pPr>
            <a:r>
              <a:rPr lang="cs-CZ" b="1"/>
              <a:t>Cílem slidu: </a:t>
            </a:r>
            <a:r>
              <a:rPr lang="cs-CZ"/>
              <a:t>zjistit jejich informovanost</a:t>
            </a:r>
          </a:p>
        </p:txBody>
      </p:sp>
      <p:sp>
        <p:nvSpPr>
          <p:cNvPr id="2291" name="Google Shape;2291;g181c2cd730b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cs-CZ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80661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9" name="Google Shape;2289;g181c2cd730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0" name="Google Shape;2290;g181c2cd730b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/>
            <a:r>
              <a:rPr lang="cs-CZ" b="1"/>
              <a:t>6. slide:</a:t>
            </a:r>
            <a:endParaRPr lang="en-US"/>
          </a:p>
          <a:p>
            <a:pPr marL="171450" indent="-171450">
              <a:buFont typeface="Arial,Sans-Serif"/>
              <a:buChar char="•"/>
            </a:pPr>
            <a:r>
              <a:rPr lang="cs-CZ"/>
              <a:t>Zjistěte, co účastníci vědí o bezpečné komunikaci on-line a po telefonu a jestli znají základy bezpečnosti?</a:t>
            </a:r>
          </a:p>
          <a:p>
            <a:pPr marL="171450" indent="-171450">
              <a:buFont typeface="Arial,Sans-Serif"/>
              <a:buChar char="•"/>
            </a:pPr>
            <a:r>
              <a:rPr lang="cs-CZ"/>
              <a:t>Tzn. Změna hesel, bezpečné připojování na wifi, surfování na netu....</a:t>
            </a:r>
          </a:p>
        </p:txBody>
      </p:sp>
      <p:sp>
        <p:nvSpPr>
          <p:cNvPr id="2291" name="Google Shape;2291;g181c2cd730b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cs-CZ"/>
              <a:t>27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122579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4" name="Google Shape;226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/>
            <a:r>
              <a:rPr lang="cs-CZ" b="1"/>
              <a:t>1.slide:</a:t>
            </a:r>
            <a:endParaRPr lang="en-US"/>
          </a:p>
          <a:p>
            <a:pPr marL="0" indent="0"/>
            <a:r>
              <a:rPr lang="cs-CZ" b="1"/>
              <a:t>Připravte si místnost konání semináře:</a:t>
            </a:r>
            <a:endParaRPr lang="cs-CZ"/>
          </a:p>
          <a:p>
            <a:pPr marL="171450" indent="-171450">
              <a:buFont typeface="Arial,Sans-Serif"/>
              <a:buChar char="•"/>
            </a:pPr>
            <a:r>
              <a:rPr lang="cs-CZ"/>
              <a:t>Zkontrolujte si techniku, zapojte si </a:t>
            </a:r>
            <a:r>
              <a:rPr lang="cs-CZ" err="1"/>
              <a:t>prezentér</a:t>
            </a:r>
            <a:r>
              <a:rPr lang="cs-CZ"/>
              <a:t> a promítací zařízení. </a:t>
            </a:r>
            <a:endParaRPr lang="en-US"/>
          </a:p>
          <a:p>
            <a:pPr marL="171450" indent="-171450">
              <a:buFont typeface="Arial,Sans-Serif"/>
              <a:buChar char="•"/>
            </a:pPr>
            <a:r>
              <a:rPr lang="cs-CZ"/>
              <a:t>Připravte účastníkům materiály (desatero, papíry, propisky..).</a:t>
            </a:r>
            <a:endParaRPr lang="en-US"/>
          </a:p>
          <a:p>
            <a:pPr marL="171450" indent="-171450">
              <a:buFont typeface="Arial,Sans-Serif"/>
              <a:buChar char="•"/>
            </a:pPr>
            <a:r>
              <a:rPr lang="cs-CZ"/>
              <a:t>Nachystejte vodu a skleničky (pro všechny účastníky)</a:t>
            </a:r>
            <a:endParaRPr lang="en-US"/>
          </a:p>
          <a:p>
            <a:pPr marL="171450" indent="-171450">
              <a:buFont typeface="Arial,Sans-Serif"/>
              <a:buChar char="•"/>
            </a:pPr>
            <a:r>
              <a:rPr lang="cs-CZ"/>
              <a:t>Zkontrolujte si dostatek židlí - raději nachystejte o židli navíc, kdyby dorazil někdo neočekávaně navíc. </a:t>
            </a:r>
            <a:endParaRPr lang="en-US"/>
          </a:p>
          <a:p>
            <a:pPr marL="171450" indent="-171450">
              <a:buFont typeface="Arial,Sans-Serif"/>
              <a:buChar char="•"/>
            </a:pPr>
            <a:r>
              <a:rPr lang="cs-CZ"/>
              <a:t>Vyvětrejte místnost a zkontrolujte pořádek.</a:t>
            </a:r>
            <a:endParaRPr lang="en-US"/>
          </a:p>
          <a:p>
            <a:pPr marL="171450" indent="-171450">
              <a:buFont typeface="Arial,Sans-Serif"/>
              <a:buChar char="•"/>
            </a:pPr>
            <a:r>
              <a:rPr lang="cs-CZ"/>
              <a:t>Překvapte milým gestem - bonbónek/</a:t>
            </a:r>
            <a:r>
              <a:rPr lang="cs-CZ" err="1"/>
              <a:t>čokoládku</a:t>
            </a:r>
            <a:r>
              <a:rPr lang="cs-CZ"/>
              <a:t> na stole.</a:t>
            </a:r>
            <a:endParaRPr lang="en-US"/>
          </a:p>
          <a:p>
            <a:pPr marL="171450" indent="-171450">
              <a:buFont typeface="Arial,Sans-Serif"/>
              <a:buChar char="•"/>
            </a:pPr>
            <a:r>
              <a:rPr lang="cs-CZ"/>
              <a:t>Připravte si blok na zapisování poznámek.</a:t>
            </a:r>
            <a:endParaRPr lang="en-US"/>
          </a:p>
          <a:p>
            <a:pPr marL="171450" indent="-171450">
              <a:buFont typeface="Arial,Sans-Serif"/>
              <a:buChar char="•"/>
            </a:pPr>
            <a:r>
              <a:rPr lang="cs-CZ"/>
              <a:t>Pokud je k dispozici </a:t>
            </a:r>
            <a:r>
              <a:rPr lang="cs-CZ" err="1"/>
              <a:t>flipchart</a:t>
            </a:r>
            <a:r>
              <a:rPr lang="cs-CZ"/>
              <a:t> – nechte čisté listy, zkontrolujte si fixy - že píšou.</a:t>
            </a:r>
            <a:endParaRPr lang="en-US"/>
          </a:p>
          <a:p>
            <a:pPr marL="0" indent="0"/>
            <a:endParaRPr lang="cs-CZ"/>
          </a:p>
          <a:p>
            <a:pPr marL="0" indent="0"/>
            <a:endParaRPr lang="cs-CZ"/>
          </a:p>
          <a:p>
            <a:pPr marL="0" indent="0"/>
            <a:endParaRPr lang="cs-CZ"/>
          </a:p>
          <a:p>
            <a:pPr marL="0" indent="0"/>
            <a:endParaRPr lang="cs-CZ" b="1">
              <a:latin typeface="+mn-lt"/>
              <a:cs typeface="Arial"/>
            </a:endParaRPr>
          </a:p>
        </p:txBody>
      </p:sp>
      <p:sp>
        <p:nvSpPr>
          <p:cNvPr id="2265" name="Google Shape;226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49642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ver page with image + colour">
  <p:cSld name="Cover page with image + colour">
    <p:bg>
      <p:bgPr>
        <a:solidFill>
          <a:schemeClr val="accent3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3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8" name="Google Shape;18;p23"/>
          <p:cNvSpPr txBox="1">
            <a:spLocks noGrp="1"/>
          </p:cNvSpPr>
          <p:nvPr>
            <p:ph type="ctrTitle"/>
          </p:nvPr>
        </p:nvSpPr>
        <p:spPr>
          <a:xfrm>
            <a:off x="515938" y="3829049"/>
            <a:ext cx="5022714" cy="1571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Inter SemiBold"/>
              <a:buNone/>
              <a:defRPr sz="5000" b="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3"/>
          <p:cNvSpPr txBox="1">
            <a:spLocks noGrp="1"/>
          </p:cNvSpPr>
          <p:nvPr>
            <p:ph type="subTitle" idx="1"/>
          </p:nvPr>
        </p:nvSpPr>
        <p:spPr>
          <a:xfrm>
            <a:off x="515938" y="3428999"/>
            <a:ext cx="5022713" cy="254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23"/>
          <p:cNvSpPr txBox="1">
            <a:spLocks noGrp="1"/>
          </p:cNvSpPr>
          <p:nvPr>
            <p:ph type="dt" idx="10"/>
          </p:nvPr>
        </p:nvSpPr>
        <p:spPr>
          <a:xfrm>
            <a:off x="515936" y="5769829"/>
            <a:ext cx="5022713" cy="254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3"/>
          <p:cNvSpPr txBox="1">
            <a:spLocks noGrp="1"/>
          </p:cNvSpPr>
          <p:nvPr>
            <p:ph type="body" idx="2"/>
          </p:nvPr>
        </p:nvSpPr>
        <p:spPr>
          <a:xfrm>
            <a:off x="515936" y="5545998"/>
            <a:ext cx="5022713" cy="21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429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23"/>
          <p:cNvSpPr/>
          <p:nvPr/>
        </p:nvSpPr>
        <p:spPr>
          <a:xfrm>
            <a:off x="0" y="1"/>
            <a:ext cx="11966894" cy="6246951"/>
          </a:xfrm>
          <a:custGeom>
            <a:avLst/>
            <a:gdLst/>
            <a:ahLst/>
            <a:cxnLst/>
            <a:rect l="l" t="t" r="r" b="b"/>
            <a:pathLst>
              <a:path w="11966894" h="6246951" extrusionOk="0">
                <a:moveTo>
                  <a:pt x="10754594" y="6246952"/>
                </a:moveTo>
                <a:lnTo>
                  <a:pt x="0" y="6246952"/>
                </a:lnTo>
                <a:lnTo>
                  <a:pt x="0" y="6208865"/>
                </a:lnTo>
                <a:lnTo>
                  <a:pt x="10754594" y="6208865"/>
                </a:lnTo>
                <a:cubicBezTo>
                  <a:pt x="11402068" y="6208865"/>
                  <a:pt x="11928819" y="5681392"/>
                  <a:pt x="11928819" y="5033058"/>
                </a:cubicBezTo>
                <a:lnTo>
                  <a:pt x="11928819" y="0"/>
                </a:lnTo>
                <a:lnTo>
                  <a:pt x="11966894" y="0"/>
                </a:lnTo>
                <a:lnTo>
                  <a:pt x="11966894" y="5033058"/>
                </a:lnTo>
                <a:cubicBezTo>
                  <a:pt x="11966894" y="5702403"/>
                  <a:pt x="11423059" y="6246952"/>
                  <a:pt x="10754594" y="624695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3" name="Google Shape;23;p23"/>
          <p:cNvSpPr>
            <a:spLocks noGrp="1"/>
          </p:cNvSpPr>
          <p:nvPr>
            <p:ph type="pic" idx="3"/>
          </p:nvPr>
        </p:nvSpPr>
        <p:spPr>
          <a:xfrm>
            <a:off x="6096000" y="-1"/>
            <a:ext cx="6096000" cy="68580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pic>
        <p:nvPicPr>
          <p:cNvPr id="24" name="Google Shape;24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5937" y="1176912"/>
            <a:ext cx="1929090" cy="8695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tatement on colour">
  <p:cSld name="Statement on colour">
    <p:bg>
      <p:bgPr>
        <a:solidFill>
          <a:schemeClr val="accent3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6"/>
          <p:cNvSpPr txBox="1">
            <a:spLocks noGrp="1"/>
          </p:cNvSpPr>
          <p:nvPr>
            <p:ph type="title"/>
          </p:nvPr>
        </p:nvSpPr>
        <p:spPr>
          <a:xfrm>
            <a:off x="515937" y="1563688"/>
            <a:ext cx="11160125" cy="478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Font typeface="Inter SemiBold"/>
              <a:buNone/>
              <a:defRPr sz="9500" b="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56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56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56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0" lvl="1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0" lvl="2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0" lvl="3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0" lvl="4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0" lvl="5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0" lvl="6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0" lvl="7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0" lvl="8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pic>
        <p:nvPicPr>
          <p:cNvPr id="89" name="Google Shape;89;p1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6896" y="6421002"/>
            <a:ext cx="643991" cy="290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ote on colour">
  <p:cSld name="Quote on colour">
    <p:bg>
      <p:bgPr>
        <a:solidFill>
          <a:schemeClr val="accent3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7"/>
          <p:cNvSpPr txBox="1">
            <a:spLocks noGrp="1"/>
          </p:cNvSpPr>
          <p:nvPr>
            <p:ph type="title"/>
          </p:nvPr>
        </p:nvSpPr>
        <p:spPr>
          <a:xfrm>
            <a:off x="1595437" y="1988840"/>
            <a:ext cx="9001124" cy="2101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 SemiBold"/>
              <a:buNone/>
              <a:defRPr sz="2400" b="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57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57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57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0" lvl="1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0" lvl="2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0" lvl="3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0" lvl="4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0" lvl="5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0" lvl="6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0" lvl="7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0" lvl="8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95" name="Google Shape;95;p157"/>
          <p:cNvSpPr txBox="1">
            <a:spLocks noGrp="1"/>
          </p:cNvSpPr>
          <p:nvPr>
            <p:ph type="body" idx="1"/>
          </p:nvPr>
        </p:nvSpPr>
        <p:spPr>
          <a:xfrm>
            <a:off x="1595438" y="4806838"/>
            <a:ext cx="9001124" cy="380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50"/>
              <a:buNone/>
              <a:defRPr sz="85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6" name="Google Shape;96;p157"/>
          <p:cNvPicPr preferRelativeResize="0"/>
          <p:nvPr/>
        </p:nvPicPr>
        <p:blipFill rotWithShape="1">
          <a:blip r:embed="rId2">
            <a:alphaModFix amt="70000"/>
          </a:blip>
          <a:srcRect/>
          <a:stretch/>
        </p:blipFill>
        <p:spPr>
          <a:xfrm>
            <a:off x="5864077" y="1357963"/>
            <a:ext cx="463841" cy="359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87877" y="4221088"/>
            <a:ext cx="463841" cy="353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5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6896" y="6421002"/>
            <a:ext cx="643991" cy="290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ote with image + colour">
  <p:cSld name="Quote with image + colour">
    <p:bg>
      <p:bgPr>
        <a:solidFill>
          <a:schemeClr val="accent3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8"/>
          <p:cNvSpPr/>
          <p:nvPr/>
        </p:nvSpPr>
        <p:spPr>
          <a:xfrm>
            <a:off x="7680325" y="0"/>
            <a:ext cx="4511674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1" name="Google Shape;101;p158"/>
          <p:cNvSpPr/>
          <p:nvPr/>
        </p:nvSpPr>
        <p:spPr>
          <a:xfrm>
            <a:off x="0" y="1"/>
            <a:ext cx="11966894" cy="6246951"/>
          </a:xfrm>
          <a:custGeom>
            <a:avLst/>
            <a:gdLst/>
            <a:ahLst/>
            <a:cxnLst/>
            <a:rect l="l" t="t" r="r" b="b"/>
            <a:pathLst>
              <a:path w="11966894" h="6246951" extrusionOk="0">
                <a:moveTo>
                  <a:pt x="10754594" y="6246952"/>
                </a:moveTo>
                <a:lnTo>
                  <a:pt x="0" y="6246952"/>
                </a:lnTo>
                <a:lnTo>
                  <a:pt x="0" y="6208865"/>
                </a:lnTo>
                <a:lnTo>
                  <a:pt x="10754594" y="6208865"/>
                </a:lnTo>
                <a:cubicBezTo>
                  <a:pt x="11402068" y="6208865"/>
                  <a:pt x="11928819" y="5681392"/>
                  <a:pt x="11928819" y="5033058"/>
                </a:cubicBezTo>
                <a:lnTo>
                  <a:pt x="11928819" y="0"/>
                </a:lnTo>
                <a:lnTo>
                  <a:pt x="11966894" y="0"/>
                </a:lnTo>
                <a:lnTo>
                  <a:pt x="11966894" y="5033058"/>
                </a:lnTo>
                <a:cubicBezTo>
                  <a:pt x="11966894" y="5702403"/>
                  <a:pt x="11423059" y="6246952"/>
                  <a:pt x="10754594" y="624695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2" name="Google Shape;102;p158"/>
          <p:cNvSpPr>
            <a:spLocks noGrp="1"/>
          </p:cNvSpPr>
          <p:nvPr>
            <p:ph type="pic" idx="2"/>
          </p:nvPr>
        </p:nvSpPr>
        <p:spPr>
          <a:xfrm>
            <a:off x="7680324" y="0"/>
            <a:ext cx="4511675" cy="6867524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103" name="Google Shape;103;p158"/>
          <p:cNvSpPr txBox="1">
            <a:spLocks noGrp="1"/>
          </p:cNvSpPr>
          <p:nvPr>
            <p:ph type="title"/>
          </p:nvPr>
        </p:nvSpPr>
        <p:spPr>
          <a:xfrm>
            <a:off x="1203265" y="2619375"/>
            <a:ext cx="5521385" cy="3169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 SemiBold"/>
              <a:buNone/>
              <a:defRPr sz="2400" b="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58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58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58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0" lvl="1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0" lvl="2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0" lvl="3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0" lvl="4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0" lvl="5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0" lvl="6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0" lvl="7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0" lvl="8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107" name="Google Shape;107;p158"/>
          <p:cNvSpPr txBox="1">
            <a:spLocks noGrp="1"/>
          </p:cNvSpPr>
          <p:nvPr>
            <p:ph type="body" idx="1"/>
          </p:nvPr>
        </p:nvSpPr>
        <p:spPr>
          <a:xfrm>
            <a:off x="7970042" y="5407818"/>
            <a:ext cx="3512346" cy="380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50"/>
              <a:buNone/>
              <a:defRPr sz="85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8" name="Google Shape;108;p15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6896" y="6421002"/>
            <a:ext cx="643991" cy="290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copy text on white">
  <p:cSld name="Big copy text on white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59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59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59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59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114" name="Google Shape;114;p159"/>
          <p:cNvSpPr txBox="1">
            <a:spLocks noGrp="1"/>
          </p:cNvSpPr>
          <p:nvPr>
            <p:ph type="body" idx="1"/>
          </p:nvPr>
        </p:nvSpPr>
        <p:spPr>
          <a:xfrm>
            <a:off x="515937" y="2241550"/>
            <a:ext cx="6948487" cy="410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3810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−"/>
              <a:defRPr sz="2400"/>
            </a:lvl2pPr>
            <a:lvl3pPr marL="1371600" lvl="2" indent="-3810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−"/>
              <a:defRPr sz="2400"/>
            </a:lvl3pPr>
            <a:lvl4pPr marL="1828800" lvl="3" indent="-3810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−"/>
              <a:defRPr sz="2400"/>
            </a:lvl4pPr>
            <a:lvl5pPr marL="2286000" lvl="4" indent="-3810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−"/>
              <a:defRPr sz="2400"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159"/>
          <p:cNvSpPr txBox="1">
            <a:spLocks noGrp="1"/>
          </p:cNvSpPr>
          <p:nvPr>
            <p:ph type="body" idx="2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py text on colour">
  <p:cSld name="Copy text on colour">
    <p:bg>
      <p:bgPr>
        <a:solidFill>
          <a:schemeClr val="accent3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0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Inter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60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60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60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0" lvl="1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0" lvl="2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0" lvl="3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0" lvl="4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0" lvl="5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0" lvl="6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0" lvl="7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0" lvl="8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121" name="Google Shape;121;p160"/>
          <p:cNvSpPr txBox="1">
            <a:spLocks noGrp="1"/>
          </p:cNvSpPr>
          <p:nvPr>
            <p:ph type="body" idx="1"/>
          </p:nvPr>
        </p:nvSpPr>
        <p:spPr>
          <a:xfrm>
            <a:off x="515938" y="2241550"/>
            <a:ext cx="5472110" cy="410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2pPr>
            <a:lvl3pPr marL="1371600" lvl="2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3pPr>
            <a:lvl4pPr marL="1828800" lvl="3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4pPr>
            <a:lvl5pPr marL="2286000" lvl="4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160"/>
          <p:cNvSpPr txBox="1">
            <a:spLocks noGrp="1"/>
          </p:cNvSpPr>
          <p:nvPr>
            <p:ph type="body" idx="2"/>
          </p:nvPr>
        </p:nvSpPr>
        <p:spPr>
          <a:xfrm>
            <a:off x="6203953" y="2241550"/>
            <a:ext cx="5472110" cy="410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2pPr>
            <a:lvl3pPr marL="1371600" lvl="2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3pPr>
            <a:lvl4pPr marL="1828800" lvl="3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4pPr>
            <a:lvl5pPr marL="2286000" lvl="4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3" name="Google Shape;123;p160"/>
          <p:cNvSpPr txBox="1">
            <a:spLocks noGrp="1"/>
          </p:cNvSpPr>
          <p:nvPr>
            <p:ph type="body" idx="3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cap="non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4" name="Google Shape;124;p16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6896" y="6421002"/>
            <a:ext cx="643991" cy="290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py text on white">
  <p:cSld name="Copy text on white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61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61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61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61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130" name="Google Shape;130;p161"/>
          <p:cNvSpPr txBox="1">
            <a:spLocks noGrp="1"/>
          </p:cNvSpPr>
          <p:nvPr>
            <p:ph type="body" idx="1"/>
          </p:nvPr>
        </p:nvSpPr>
        <p:spPr>
          <a:xfrm>
            <a:off x="515938" y="2241550"/>
            <a:ext cx="5472110" cy="410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2pPr>
            <a:lvl3pPr marL="1371600" lvl="2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3pPr>
            <a:lvl4pPr marL="1828800" lvl="3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4pPr>
            <a:lvl5pPr marL="2286000" lvl="4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161"/>
          <p:cNvSpPr txBox="1">
            <a:spLocks noGrp="1"/>
          </p:cNvSpPr>
          <p:nvPr>
            <p:ph type="body" idx="2"/>
          </p:nvPr>
        </p:nvSpPr>
        <p:spPr>
          <a:xfrm>
            <a:off x="6203953" y="2241550"/>
            <a:ext cx="5472110" cy="410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161"/>
          <p:cNvSpPr txBox="1">
            <a:spLocks noGrp="1"/>
          </p:cNvSpPr>
          <p:nvPr>
            <p:ph type="body" idx="3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Image (Right) on white">
  <p:cSld name="Text + Image (Right) on white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62"/>
          <p:cNvSpPr>
            <a:spLocks noGrp="1"/>
          </p:cNvSpPr>
          <p:nvPr>
            <p:ph type="pic" idx="2"/>
          </p:nvPr>
        </p:nvSpPr>
        <p:spPr>
          <a:xfrm>
            <a:off x="4716780" y="620714"/>
            <a:ext cx="6959283" cy="5724524"/>
          </a:xfrm>
          <a:prstGeom prst="roundRect">
            <a:avLst>
              <a:gd name="adj" fmla="val 2402"/>
            </a:avLst>
          </a:prstGeom>
          <a:solidFill>
            <a:srgbClr val="BFBFBF"/>
          </a:solidFill>
          <a:ln>
            <a:noFill/>
          </a:ln>
        </p:spPr>
      </p:sp>
      <p:sp>
        <p:nvSpPr>
          <p:cNvPr id="135" name="Google Shape;135;p162"/>
          <p:cNvSpPr txBox="1">
            <a:spLocks noGrp="1"/>
          </p:cNvSpPr>
          <p:nvPr>
            <p:ph type="title"/>
          </p:nvPr>
        </p:nvSpPr>
        <p:spPr>
          <a:xfrm>
            <a:off x="515938" y="620714"/>
            <a:ext cx="4084638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62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162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162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139" name="Google Shape;139;p162"/>
          <p:cNvSpPr txBox="1">
            <a:spLocks noGrp="1"/>
          </p:cNvSpPr>
          <p:nvPr>
            <p:ph type="body" idx="1"/>
          </p:nvPr>
        </p:nvSpPr>
        <p:spPr>
          <a:xfrm>
            <a:off x="515938" y="2241550"/>
            <a:ext cx="4084638" cy="410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2pPr>
            <a:lvl3pPr marL="1371600" lvl="2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3pPr>
            <a:lvl4pPr marL="1828800" lvl="3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4pPr>
            <a:lvl5pPr marL="2286000" lvl="4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162"/>
          <p:cNvSpPr txBox="1">
            <a:spLocks noGrp="1"/>
          </p:cNvSpPr>
          <p:nvPr>
            <p:ph type="body" idx="3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xt + Image (Right) on colour">
  <p:cSld name="Text + Image (Right) on colour">
    <p:bg>
      <p:bgPr>
        <a:solidFill>
          <a:schemeClr val="accent3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3"/>
          <p:cNvSpPr>
            <a:spLocks noGrp="1"/>
          </p:cNvSpPr>
          <p:nvPr>
            <p:ph type="pic" idx="2"/>
          </p:nvPr>
        </p:nvSpPr>
        <p:spPr>
          <a:xfrm>
            <a:off x="4716780" y="620714"/>
            <a:ext cx="6959283" cy="5724524"/>
          </a:xfrm>
          <a:prstGeom prst="roundRect">
            <a:avLst>
              <a:gd name="adj" fmla="val 2402"/>
            </a:avLst>
          </a:prstGeom>
          <a:solidFill>
            <a:srgbClr val="BFBFBF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>
        <p:nvSpPr>
          <p:cNvPr id="143" name="Google Shape;143;p163"/>
          <p:cNvSpPr txBox="1">
            <a:spLocks noGrp="1"/>
          </p:cNvSpPr>
          <p:nvPr>
            <p:ph type="title"/>
          </p:nvPr>
        </p:nvSpPr>
        <p:spPr>
          <a:xfrm>
            <a:off x="515938" y="620714"/>
            <a:ext cx="4084638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Inter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63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163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63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0" lvl="1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0" lvl="2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0" lvl="3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0" lvl="4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0" lvl="5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0" lvl="6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0" lvl="7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0" lvl="8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147" name="Google Shape;147;p163"/>
          <p:cNvSpPr txBox="1">
            <a:spLocks noGrp="1"/>
          </p:cNvSpPr>
          <p:nvPr>
            <p:ph type="body" idx="1"/>
          </p:nvPr>
        </p:nvSpPr>
        <p:spPr>
          <a:xfrm>
            <a:off x="515938" y="2241550"/>
            <a:ext cx="4084638" cy="410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2pPr>
            <a:lvl3pPr marL="1371600" lvl="2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3pPr>
            <a:lvl4pPr marL="1828800" lvl="3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4pPr>
            <a:lvl5pPr marL="2286000" lvl="4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8" name="Google Shape;148;p163"/>
          <p:cNvSpPr txBox="1">
            <a:spLocks noGrp="1"/>
          </p:cNvSpPr>
          <p:nvPr>
            <p:ph type="body" idx="3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cap="non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49" name="Google Shape;149;p16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6896" y="6421002"/>
            <a:ext cx="643991" cy="290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Image (Left) on white">
  <p:cSld name="Text + Image (Left) on white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64"/>
          <p:cNvSpPr txBox="1">
            <a:spLocks noGrp="1"/>
          </p:cNvSpPr>
          <p:nvPr>
            <p:ph type="title"/>
          </p:nvPr>
        </p:nvSpPr>
        <p:spPr>
          <a:xfrm>
            <a:off x="7680325" y="620714"/>
            <a:ext cx="3995737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64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164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164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155" name="Google Shape;155;p164"/>
          <p:cNvSpPr txBox="1">
            <a:spLocks noGrp="1"/>
          </p:cNvSpPr>
          <p:nvPr>
            <p:ph type="body" idx="1"/>
          </p:nvPr>
        </p:nvSpPr>
        <p:spPr>
          <a:xfrm>
            <a:off x="7680325" y="2241550"/>
            <a:ext cx="3995737" cy="410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2pPr>
            <a:lvl3pPr marL="1371600" lvl="2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3pPr>
            <a:lvl4pPr marL="1828800" lvl="3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4pPr>
            <a:lvl5pPr marL="2286000" lvl="4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164"/>
          <p:cNvSpPr txBox="1">
            <a:spLocks noGrp="1"/>
          </p:cNvSpPr>
          <p:nvPr>
            <p:ph type="body" idx="2"/>
          </p:nvPr>
        </p:nvSpPr>
        <p:spPr>
          <a:xfrm>
            <a:off x="7680325" y="275183"/>
            <a:ext cx="3995738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7" name="Google Shape;157;p164"/>
          <p:cNvSpPr>
            <a:spLocks noGrp="1"/>
          </p:cNvSpPr>
          <p:nvPr>
            <p:ph type="pic" idx="3"/>
          </p:nvPr>
        </p:nvSpPr>
        <p:spPr>
          <a:xfrm>
            <a:off x="515938" y="620714"/>
            <a:ext cx="6948487" cy="5724524"/>
          </a:xfrm>
          <a:prstGeom prst="roundRect">
            <a:avLst>
              <a:gd name="adj" fmla="val 2402"/>
            </a:avLst>
          </a:prstGeom>
          <a:solidFill>
            <a:srgbClr val="BFBFBF"/>
          </a:solidFill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xt + Image (Left) on colour">
  <p:cSld name="Text + Image (Left) on colour">
    <p:bg>
      <p:bgPr>
        <a:solidFill>
          <a:schemeClr val="accent3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65"/>
          <p:cNvSpPr txBox="1">
            <a:spLocks noGrp="1"/>
          </p:cNvSpPr>
          <p:nvPr>
            <p:ph type="title"/>
          </p:nvPr>
        </p:nvSpPr>
        <p:spPr>
          <a:xfrm>
            <a:off x="7689635" y="620714"/>
            <a:ext cx="3986427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Inter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165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65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165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0" lvl="1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0" lvl="2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0" lvl="3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0" lvl="4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0" lvl="5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0" lvl="6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0" lvl="7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0" lvl="8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163" name="Google Shape;163;p165"/>
          <p:cNvSpPr txBox="1">
            <a:spLocks noGrp="1"/>
          </p:cNvSpPr>
          <p:nvPr>
            <p:ph type="body" idx="1"/>
          </p:nvPr>
        </p:nvSpPr>
        <p:spPr>
          <a:xfrm>
            <a:off x="7689635" y="2231827"/>
            <a:ext cx="3986427" cy="4113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2pPr>
            <a:lvl3pPr marL="1371600" lvl="2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3pPr>
            <a:lvl4pPr marL="1828800" lvl="3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4pPr>
            <a:lvl5pPr marL="2286000" lvl="4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p165"/>
          <p:cNvSpPr txBox="1">
            <a:spLocks noGrp="1"/>
          </p:cNvSpPr>
          <p:nvPr>
            <p:ph type="body" idx="2"/>
          </p:nvPr>
        </p:nvSpPr>
        <p:spPr>
          <a:xfrm>
            <a:off x="7689635" y="275183"/>
            <a:ext cx="3986427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cap="non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" name="Google Shape;165;p165"/>
          <p:cNvSpPr>
            <a:spLocks noGrp="1"/>
          </p:cNvSpPr>
          <p:nvPr>
            <p:ph type="pic" idx="3"/>
          </p:nvPr>
        </p:nvSpPr>
        <p:spPr>
          <a:xfrm>
            <a:off x="515938" y="620714"/>
            <a:ext cx="6948487" cy="5724524"/>
          </a:xfrm>
          <a:prstGeom prst="roundRect">
            <a:avLst>
              <a:gd name="adj" fmla="val 2402"/>
            </a:avLst>
          </a:prstGeom>
          <a:solidFill>
            <a:srgbClr val="BFBFBF"/>
          </a:solidFill>
          <a:ln>
            <a:noFill/>
          </a:ln>
        </p:spPr>
      </p:sp>
      <p:pic>
        <p:nvPicPr>
          <p:cNvPr id="166" name="Google Shape;166;p1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6896" y="6421002"/>
            <a:ext cx="643991" cy="290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g copy text on colour">
  <p:cSld name="Big copy text on colour">
    <p:bg>
      <p:bgPr>
        <a:solidFill>
          <a:schemeClr val="accent3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7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Inter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7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7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7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0" lvl="1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0" lvl="2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0" lvl="3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0" lvl="4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0" lvl="5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0" lvl="6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0" lvl="7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0" lvl="8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30" name="Google Shape;30;p37"/>
          <p:cNvSpPr txBox="1">
            <a:spLocks noGrp="1"/>
          </p:cNvSpPr>
          <p:nvPr>
            <p:ph type="body" idx="1"/>
          </p:nvPr>
        </p:nvSpPr>
        <p:spPr>
          <a:xfrm>
            <a:off x="515937" y="2241550"/>
            <a:ext cx="6948487" cy="410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Char char="−"/>
              <a:defRPr sz="2400">
                <a:solidFill>
                  <a:schemeClr val="lt1"/>
                </a:solidFill>
              </a:defRPr>
            </a:lvl2pPr>
            <a:lvl3pPr marL="1371600" lvl="2" indent="-3810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Char char="−"/>
              <a:defRPr sz="2400">
                <a:solidFill>
                  <a:schemeClr val="lt1"/>
                </a:solidFill>
              </a:defRPr>
            </a:lvl3pPr>
            <a:lvl4pPr marL="1828800" lvl="3" indent="-3810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Char char="−"/>
              <a:defRPr sz="2400">
                <a:solidFill>
                  <a:schemeClr val="lt1"/>
                </a:solidFill>
              </a:defRPr>
            </a:lvl4pPr>
            <a:lvl5pPr marL="2286000" lvl="4" indent="-3810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Char char="−"/>
              <a:defRPr sz="24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37"/>
          <p:cNvSpPr txBox="1">
            <a:spLocks noGrp="1"/>
          </p:cNvSpPr>
          <p:nvPr>
            <p:ph type="body" idx="2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cap="non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2" name="Google Shape;32;p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6896" y="6421002"/>
            <a:ext cx="643991" cy="290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2 Images">
  <p:cSld name="Text + 2 Images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66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166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166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166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172" name="Google Shape;172;p166"/>
          <p:cNvSpPr txBox="1">
            <a:spLocks noGrp="1"/>
          </p:cNvSpPr>
          <p:nvPr>
            <p:ph type="body" idx="1"/>
          </p:nvPr>
        </p:nvSpPr>
        <p:spPr>
          <a:xfrm>
            <a:off x="515938" y="4324350"/>
            <a:ext cx="5472042" cy="2020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2pPr>
            <a:lvl3pPr marL="1371600" lvl="2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3pPr>
            <a:lvl4pPr marL="1828800" lvl="3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4pPr>
            <a:lvl5pPr marL="2286000" lvl="4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166"/>
          <p:cNvSpPr txBox="1">
            <a:spLocks noGrp="1"/>
          </p:cNvSpPr>
          <p:nvPr>
            <p:ph type="body" idx="2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4" name="Google Shape;174;p166"/>
          <p:cNvSpPr txBox="1">
            <a:spLocks noGrp="1"/>
          </p:cNvSpPr>
          <p:nvPr>
            <p:ph type="body" idx="3"/>
          </p:nvPr>
        </p:nvSpPr>
        <p:spPr>
          <a:xfrm>
            <a:off x="6204020" y="4324350"/>
            <a:ext cx="5472042" cy="2020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2pPr>
            <a:lvl3pPr marL="1371600" lvl="2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3pPr>
            <a:lvl4pPr marL="1828800" lvl="3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4pPr>
            <a:lvl5pPr marL="2286000" lvl="4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5" name="Google Shape;175;p166"/>
          <p:cNvSpPr>
            <a:spLocks noGrp="1"/>
          </p:cNvSpPr>
          <p:nvPr>
            <p:ph type="pic" idx="4"/>
          </p:nvPr>
        </p:nvSpPr>
        <p:spPr>
          <a:xfrm>
            <a:off x="515938" y="1376362"/>
            <a:ext cx="5472042" cy="2808000"/>
          </a:xfrm>
          <a:prstGeom prst="roundRect">
            <a:avLst>
              <a:gd name="adj" fmla="val 5247"/>
            </a:avLst>
          </a:prstGeom>
          <a:solidFill>
            <a:srgbClr val="BFBFBF"/>
          </a:solidFill>
          <a:ln>
            <a:noFill/>
          </a:ln>
        </p:spPr>
      </p:sp>
      <p:sp>
        <p:nvSpPr>
          <p:cNvPr id="176" name="Google Shape;176;p166"/>
          <p:cNvSpPr>
            <a:spLocks noGrp="1"/>
          </p:cNvSpPr>
          <p:nvPr>
            <p:ph type="pic" idx="5"/>
          </p:nvPr>
        </p:nvSpPr>
        <p:spPr>
          <a:xfrm>
            <a:off x="6204020" y="1376362"/>
            <a:ext cx="5472042" cy="2808000"/>
          </a:xfrm>
          <a:prstGeom prst="roundRect">
            <a:avLst>
              <a:gd name="adj" fmla="val 5247"/>
            </a:avLst>
          </a:prstGeom>
          <a:solidFill>
            <a:srgbClr val="BFBFBF"/>
          </a:solidFill>
          <a:ln>
            <a:noFill/>
          </a:ln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3 Images">
  <p:cSld name="Text + 3 Images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67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167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167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167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182" name="Google Shape;182;p167"/>
          <p:cNvSpPr txBox="1">
            <a:spLocks noGrp="1"/>
          </p:cNvSpPr>
          <p:nvPr>
            <p:ph type="body" idx="1"/>
          </p:nvPr>
        </p:nvSpPr>
        <p:spPr>
          <a:xfrm>
            <a:off x="515938" y="4324350"/>
            <a:ext cx="3564000" cy="2020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2pPr>
            <a:lvl3pPr marL="1371600" lvl="2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3pPr>
            <a:lvl4pPr marL="1828800" lvl="3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4pPr>
            <a:lvl5pPr marL="2286000" lvl="4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3" name="Google Shape;183;p167"/>
          <p:cNvSpPr txBox="1">
            <a:spLocks noGrp="1"/>
          </p:cNvSpPr>
          <p:nvPr>
            <p:ph type="body" idx="2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4" name="Google Shape;184;p167"/>
          <p:cNvSpPr>
            <a:spLocks noGrp="1"/>
          </p:cNvSpPr>
          <p:nvPr>
            <p:ph type="pic" idx="3"/>
          </p:nvPr>
        </p:nvSpPr>
        <p:spPr>
          <a:xfrm>
            <a:off x="515938" y="1376362"/>
            <a:ext cx="3564000" cy="2808000"/>
          </a:xfrm>
          <a:prstGeom prst="roundRect">
            <a:avLst>
              <a:gd name="adj" fmla="val 5247"/>
            </a:avLst>
          </a:prstGeom>
          <a:solidFill>
            <a:srgbClr val="BFBFBF"/>
          </a:solidFill>
          <a:ln>
            <a:noFill/>
          </a:ln>
        </p:spPr>
      </p:sp>
      <p:sp>
        <p:nvSpPr>
          <p:cNvPr id="185" name="Google Shape;185;p167"/>
          <p:cNvSpPr txBox="1">
            <a:spLocks noGrp="1"/>
          </p:cNvSpPr>
          <p:nvPr>
            <p:ph type="body" idx="4"/>
          </p:nvPr>
        </p:nvSpPr>
        <p:spPr>
          <a:xfrm>
            <a:off x="4314001" y="4324350"/>
            <a:ext cx="3564000" cy="2020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2pPr>
            <a:lvl3pPr marL="1371600" lvl="2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3pPr>
            <a:lvl4pPr marL="1828800" lvl="3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4pPr>
            <a:lvl5pPr marL="2286000" lvl="4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6" name="Google Shape;186;p167"/>
          <p:cNvSpPr txBox="1">
            <a:spLocks noGrp="1"/>
          </p:cNvSpPr>
          <p:nvPr>
            <p:ph type="body" idx="5"/>
          </p:nvPr>
        </p:nvSpPr>
        <p:spPr>
          <a:xfrm>
            <a:off x="8112064" y="4324350"/>
            <a:ext cx="3564000" cy="2020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2pPr>
            <a:lvl3pPr marL="1371600" lvl="2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3pPr>
            <a:lvl4pPr marL="1828800" lvl="3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4pPr>
            <a:lvl5pPr marL="2286000" lvl="4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7" name="Google Shape;187;p167"/>
          <p:cNvSpPr>
            <a:spLocks noGrp="1"/>
          </p:cNvSpPr>
          <p:nvPr>
            <p:ph type="pic" idx="6"/>
          </p:nvPr>
        </p:nvSpPr>
        <p:spPr>
          <a:xfrm>
            <a:off x="4314001" y="1376362"/>
            <a:ext cx="3564000" cy="2808000"/>
          </a:xfrm>
          <a:prstGeom prst="roundRect">
            <a:avLst>
              <a:gd name="adj" fmla="val 5247"/>
            </a:avLst>
          </a:prstGeom>
          <a:solidFill>
            <a:srgbClr val="BFBFBF"/>
          </a:solidFill>
          <a:ln>
            <a:noFill/>
          </a:ln>
        </p:spPr>
      </p:sp>
      <p:sp>
        <p:nvSpPr>
          <p:cNvPr id="188" name="Google Shape;188;p167"/>
          <p:cNvSpPr>
            <a:spLocks noGrp="1"/>
          </p:cNvSpPr>
          <p:nvPr>
            <p:ph type="pic" idx="7"/>
          </p:nvPr>
        </p:nvSpPr>
        <p:spPr>
          <a:xfrm>
            <a:off x="8112064" y="1376362"/>
            <a:ext cx="3564000" cy="2808000"/>
          </a:xfrm>
          <a:prstGeom prst="roundRect">
            <a:avLst>
              <a:gd name="adj" fmla="val 5247"/>
            </a:avLst>
          </a:prstGeom>
          <a:solidFill>
            <a:srgbClr val="BFBFBF"/>
          </a:solidFill>
          <a:ln>
            <a:noFill/>
          </a:ln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4 Images">
  <p:cSld name="Text + 4 Images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68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168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168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168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194" name="Google Shape;194;p168"/>
          <p:cNvSpPr txBox="1">
            <a:spLocks noGrp="1"/>
          </p:cNvSpPr>
          <p:nvPr>
            <p:ph type="body" idx="1"/>
          </p:nvPr>
        </p:nvSpPr>
        <p:spPr>
          <a:xfrm>
            <a:off x="515938" y="4324350"/>
            <a:ext cx="2628000" cy="2020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2pPr>
            <a:lvl3pPr marL="1371600" lvl="2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3pPr>
            <a:lvl4pPr marL="1828800" lvl="3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4pPr>
            <a:lvl5pPr marL="2286000" lvl="4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5" name="Google Shape;195;p168"/>
          <p:cNvSpPr txBox="1">
            <a:spLocks noGrp="1"/>
          </p:cNvSpPr>
          <p:nvPr>
            <p:ph type="body" idx="2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6" name="Google Shape;196;p168"/>
          <p:cNvSpPr txBox="1">
            <a:spLocks noGrp="1"/>
          </p:cNvSpPr>
          <p:nvPr>
            <p:ph type="body" idx="3"/>
          </p:nvPr>
        </p:nvSpPr>
        <p:spPr>
          <a:xfrm>
            <a:off x="3359979" y="4324350"/>
            <a:ext cx="2628000" cy="2020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2pPr>
            <a:lvl3pPr marL="1371600" lvl="2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3pPr>
            <a:lvl4pPr marL="1828800" lvl="3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4pPr>
            <a:lvl5pPr marL="2286000" lvl="4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7" name="Google Shape;197;p168"/>
          <p:cNvSpPr txBox="1">
            <a:spLocks noGrp="1"/>
          </p:cNvSpPr>
          <p:nvPr>
            <p:ph type="body" idx="4"/>
          </p:nvPr>
        </p:nvSpPr>
        <p:spPr>
          <a:xfrm>
            <a:off x="6204020" y="4324350"/>
            <a:ext cx="2628000" cy="2020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2pPr>
            <a:lvl3pPr marL="1371600" lvl="2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3pPr>
            <a:lvl4pPr marL="1828800" lvl="3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4pPr>
            <a:lvl5pPr marL="2286000" lvl="4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8" name="Google Shape;198;p168"/>
          <p:cNvSpPr txBox="1">
            <a:spLocks noGrp="1"/>
          </p:cNvSpPr>
          <p:nvPr>
            <p:ph type="body" idx="5"/>
          </p:nvPr>
        </p:nvSpPr>
        <p:spPr>
          <a:xfrm>
            <a:off x="9048062" y="4324350"/>
            <a:ext cx="2628000" cy="2020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2pPr>
            <a:lvl3pPr marL="1371600" lvl="2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3pPr>
            <a:lvl4pPr marL="1828800" lvl="3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4pPr>
            <a:lvl5pPr marL="2286000" lvl="4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9" name="Google Shape;199;p168"/>
          <p:cNvSpPr>
            <a:spLocks noGrp="1"/>
          </p:cNvSpPr>
          <p:nvPr>
            <p:ph type="pic" idx="6"/>
          </p:nvPr>
        </p:nvSpPr>
        <p:spPr>
          <a:xfrm>
            <a:off x="515938" y="1376362"/>
            <a:ext cx="2627999" cy="2808000"/>
          </a:xfrm>
          <a:prstGeom prst="roundRect">
            <a:avLst>
              <a:gd name="adj" fmla="val 5609"/>
            </a:avLst>
          </a:prstGeom>
          <a:solidFill>
            <a:srgbClr val="BFBFBF"/>
          </a:solidFill>
          <a:ln>
            <a:noFill/>
          </a:ln>
        </p:spPr>
      </p:sp>
      <p:sp>
        <p:nvSpPr>
          <p:cNvPr id="200" name="Google Shape;200;p168"/>
          <p:cNvSpPr>
            <a:spLocks noGrp="1"/>
          </p:cNvSpPr>
          <p:nvPr>
            <p:ph type="pic" idx="7"/>
          </p:nvPr>
        </p:nvSpPr>
        <p:spPr>
          <a:xfrm>
            <a:off x="3359979" y="1376362"/>
            <a:ext cx="2627999" cy="2808000"/>
          </a:xfrm>
          <a:prstGeom prst="roundRect">
            <a:avLst>
              <a:gd name="adj" fmla="val 5609"/>
            </a:avLst>
          </a:prstGeom>
          <a:solidFill>
            <a:srgbClr val="BFBFBF"/>
          </a:solidFill>
          <a:ln>
            <a:noFill/>
          </a:ln>
        </p:spPr>
      </p:sp>
      <p:sp>
        <p:nvSpPr>
          <p:cNvPr id="201" name="Google Shape;201;p168"/>
          <p:cNvSpPr>
            <a:spLocks noGrp="1"/>
          </p:cNvSpPr>
          <p:nvPr>
            <p:ph type="pic" idx="8"/>
          </p:nvPr>
        </p:nvSpPr>
        <p:spPr>
          <a:xfrm>
            <a:off x="6204020" y="1376362"/>
            <a:ext cx="2627999" cy="2808000"/>
          </a:xfrm>
          <a:prstGeom prst="roundRect">
            <a:avLst>
              <a:gd name="adj" fmla="val 5609"/>
            </a:avLst>
          </a:prstGeom>
          <a:solidFill>
            <a:srgbClr val="BFBFBF"/>
          </a:solidFill>
          <a:ln>
            <a:noFill/>
          </a:ln>
        </p:spPr>
      </p:sp>
      <p:sp>
        <p:nvSpPr>
          <p:cNvPr id="202" name="Google Shape;202;p168"/>
          <p:cNvSpPr>
            <a:spLocks noGrp="1"/>
          </p:cNvSpPr>
          <p:nvPr>
            <p:ph type="pic" idx="9"/>
          </p:nvPr>
        </p:nvSpPr>
        <p:spPr>
          <a:xfrm>
            <a:off x="9048064" y="1376362"/>
            <a:ext cx="2627999" cy="2808000"/>
          </a:xfrm>
          <a:prstGeom prst="roundRect">
            <a:avLst>
              <a:gd name="adj" fmla="val 5609"/>
            </a:avLst>
          </a:prstGeom>
          <a:solidFill>
            <a:srgbClr val="BFBFBF"/>
          </a:solidFill>
          <a:ln>
            <a:noFill/>
          </a:ln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5_Copy text on colour">
  <p:cSld name="5_Copy text on colour">
    <p:bg>
      <p:bgPr>
        <a:solidFill>
          <a:schemeClr val="accent3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69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Inter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169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169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169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0" lvl="1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0" lvl="2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0" lvl="3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0" lvl="4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0" lvl="5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0" lvl="6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0" lvl="7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0" lvl="8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208" name="Google Shape;208;p169"/>
          <p:cNvSpPr txBox="1">
            <a:spLocks noGrp="1"/>
          </p:cNvSpPr>
          <p:nvPr>
            <p:ph type="body" idx="1"/>
          </p:nvPr>
        </p:nvSpPr>
        <p:spPr>
          <a:xfrm>
            <a:off x="515938" y="2241550"/>
            <a:ext cx="5472110" cy="410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2pPr>
            <a:lvl3pPr marL="1371600" lvl="2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3pPr>
            <a:lvl4pPr marL="1828800" lvl="3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4pPr>
            <a:lvl5pPr marL="2286000" lvl="4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9" name="Google Shape;209;p169"/>
          <p:cNvSpPr txBox="1">
            <a:spLocks noGrp="1"/>
          </p:cNvSpPr>
          <p:nvPr>
            <p:ph type="body" idx="2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cap="non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10" name="Google Shape;210;p16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6896" y="6421002"/>
            <a:ext cx="643991" cy="290272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169"/>
          <p:cNvSpPr>
            <a:spLocks noGrp="1"/>
          </p:cNvSpPr>
          <p:nvPr>
            <p:ph type="chart" idx="3"/>
          </p:nvPr>
        </p:nvSpPr>
        <p:spPr>
          <a:xfrm>
            <a:off x="6203953" y="2241550"/>
            <a:ext cx="5472109" cy="3907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and diagram">
  <p:cSld name="text and diagram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70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170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170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170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217" name="Google Shape;217;p170"/>
          <p:cNvSpPr txBox="1">
            <a:spLocks noGrp="1"/>
          </p:cNvSpPr>
          <p:nvPr>
            <p:ph type="body" idx="1"/>
          </p:nvPr>
        </p:nvSpPr>
        <p:spPr>
          <a:xfrm>
            <a:off x="515938" y="2241550"/>
            <a:ext cx="5472110" cy="410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2pPr>
            <a:lvl3pPr marL="1371600" lvl="2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3pPr>
            <a:lvl4pPr marL="1828800" lvl="3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4pPr>
            <a:lvl5pPr marL="2286000" lvl="4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8" name="Google Shape;218;p170"/>
          <p:cNvSpPr txBox="1">
            <a:spLocks noGrp="1"/>
          </p:cNvSpPr>
          <p:nvPr>
            <p:ph type="body" idx="2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9" name="Google Shape;219;p170"/>
          <p:cNvSpPr>
            <a:spLocks noGrp="1"/>
          </p:cNvSpPr>
          <p:nvPr>
            <p:ph type="chart" idx="3"/>
          </p:nvPr>
        </p:nvSpPr>
        <p:spPr>
          <a:xfrm>
            <a:off x="6203953" y="2241550"/>
            <a:ext cx="5472109" cy="3907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20" name="Google Shape;220;p170"/>
          <p:cNvSpPr txBox="1">
            <a:spLocks noGrp="1"/>
          </p:cNvSpPr>
          <p:nvPr>
            <p:ph type="body" idx="4"/>
          </p:nvPr>
        </p:nvSpPr>
        <p:spPr>
          <a:xfrm>
            <a:off x="6203949" y="6149340"/>
            <a:ext cx="5472113" cy="210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marL="914400" lvl="1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2pPr>
            <a:lvl3pPr marL="1371600" lvl="2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3pPr>
            <a:lvl4pPr marL="1828800" lvl="3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4pPr>
            <a:lvl5pPr marL="2286000" lvl="4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diagrams">
  <p:cSld name="2 diagrams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71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171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171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171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226" name="Google Shape;226;p171"/>
          <p:cNvSpPr txBox="1">
            <a:spLocks noGrp="1"/>
          </p:cNvSpPr>
          <p:nvPr>
            <p:ph type="body" idx="1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7" name="Google Shape;227;p171"/>
          <p:cNvSpPr>
            <a:spLocks noGrp="1"/>
          </p:cNvSpPr>
          <p:nvPr>
            <p:ph type="chart" idx="2"/>
          </p:nvPr>
        </p:nvSpPr>
        <p:spPr>
          <a:xfrm>
            <a:off x="6203953" y="2241550"/>
            <a:ext cx="5472109" cy="3907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28" name="Google Shape;228;p171"/>
          <p:cNvSpPr txBox="1">
            <a:spLocks noGrp="1"/>
          </p:cNvSpPr>
          <p:nvPr>
            <p:ph type="body" idx="3"/>
          </p:nvPr>
        </p:nvSpPr>
        <p:spPr>
          <a:xfrm>
            <a:off x="6203949" y="6149340"/>
            <a:ext cx="5472113" cy="210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marL="914400" lvl="1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2pPr>
            <a:lvl3pPr marL="1371600" lvl="2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3pPr>
            <a:lvl4pPr marL="1828800" lvl="3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4pPr>
            <a:lvl5pPr marL="2286000" lvl="4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9" name="Google Shape;229;p171"/>
          <p:cNvSpPr>
            <a:spLocks noGrp="1"/>
          </p:cNvSpPr>
          <p:nvPr>
            <p:ph type="chart" idx="4"/>
          </p:nvPr>
        </p:nvSpPr>
        <p:spPr>
          <a:xfrm>
            <a:off x="515942" y="2241550"/>
            <a:ext cx="5472109" cy="3907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30" name="Google Shape;230;p171"/>
          <p:cNvSpPr txBox="1">
            <a:spLocks noGrp="1"/>
          </p:cNvSpPr>
          <p:nvPr>
            <p:ph type="body" idx="5"/>
          </p:nvPr>
        </p:nvSpPr>
        <p:spPr>
          <a:xfrm>
            <a:off x="515938" y="6149340"/>
            <a:ext cx="5472113" cy="210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marL="914400" lvl="1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2pPr>
            <a:lvl3pPr marL="1371600" lvl="2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3pPr>
            <a:lvl4pPr marL="1828800" lvl="3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4pPr>
            <a:lvl5pPr marL="2286000" lvl="4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line only">
  <p:cSld name="Headline only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72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172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172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172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236" name="Google Shape;236;p172"/>
          <p:cNvSpPr txBox="1">
            <a:spLocks noGrp="1"/>
          </p:cNvSpPr>
          <p:nvPr>
            <p:ph type="body" idx="1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" type="blank">
  <p:cSld name="BLANK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73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173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73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utro page on colour">
  <p:cSld name="Outro page on colour">
    <p:bg>
      <p:bgPr>
        <a:solidFill>
          <a:schemeClr val="accent3"/>
        </a:solid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74"/>
          <p:cNvSpPr txBox="1">
            <a:spLocks noGrp="1"/>
          </p:cNvSpPr>
          <p:nvPr>
            <p:ph type="title"/>
          </p:nvPr>
        </p:nvSpPr>
        <p:spPr>
          <a:xfrm>
            <a:off x="515937" y="3825240"/>
            <a:ext cx="11160125" cy="1021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Inter SemiBold"/>
              <a:buNone/>
              <a:defRPr sz="5000" b="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174"/>
          <p:cNvSpPr txBox="1">
            <a:spLocks noGrp="1"/>
          </p:cNvSpPr>
          <p:nvPr>
            <p:ph type="body" idx="1"/>
          </p:nvPr>
        </p:nvSpPr>
        <p:spPr>
          <a:xfrm>
            <a:off x="515938" y="5463540"/>
            <a:ext cx="11160124" cy="297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4" name="Google Shape;244;p174"/>
          <p:cNvSpPr txBox="1">
            <a:spLocks noGrp="1"/>
          </p:cNvSpPr>
          <p:nvPr>
            <p:ph type="body" idx="2"/>
          </p:nvPr>
        </p:nvSpPr>
        <p:spPr>
          <a:xfrm>
            <a:off x="515938" y="5783351"/>
            <a:ext cx="11160124" cy="297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429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45" name="Google Shape;245;p17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5937" y="1176912"/>
            <a:ext cx="1929090" cy="8695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PORT_Copy text on white">
  <p:cSld name="REPORT_Copy text on white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75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175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175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175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251" name="Google Shape;251;p175"/>
          <p:cNvSpPr txBox="1">
            <a:spLocks noGrp="1"/>
          </p:cNvSpPr>
          <p:nvPr>
            <p:ph type="body" idx="1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2" name="Google Shape;252;p175"/>
          <p:cNvSpPr txBox="1">
            <a:spLocks noGrp="1"/>
          </p:cNvSpPr>
          <p:nvPr>
            <p:ph type="body" idx="2"/>
          </p:nvPr>
        </p:nvSpPr>
        <p:spPr>
          <a:xfrm>
            <a:off x="515938" y="1390651"/>
            <a:ext cx="11160125" cy="495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2pPr>
            <a:lvl3pPr marL="1371600" lvl="2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3pPr>
            <a:lvl4pPr marL="1828800" lvl="3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4pPr>
            <a:lvl5pPr marL="2286000" lvl="4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ver page with image">
  <p:cSld name="Cover page with imag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9"/>
          <p:cNvSpPr txBox="1">
            <a:spLocks noGrp="1"/>
          </p:cNvSpPr>
          <p:nvPr>
            <p:ph type="ctrTitle"/>
          </p:nvPr>
        </p:nvSpPr>
        <p:spPr>
          <a:xfrm>
            <a:off x="515937" y="3829049"/>
            <a:ext cx="11160125" cy="1571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Inter"/>
              <a:buNone/>
              <a:defRPr sz="5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49"/>
          <p:cNvSpPr txBox="1">
            <a:spLocks noGrp="1"/>
          </p:cNvSpPr>
          <p:nvPr>
            <p:ph type="subTitle" idx="1"/>
          </p:nvPr>
        </p:nvSpPr>
        <p:spPr>
          <a:xfrm>
            <a:off x="515938" y="3428999"/>
            <a:ext cx="5022713" cy="254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cap="non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6" name="Google Shape;36;p149"/>
          <p:cNvSpPr txBox="1">
            <a:spLocks noGrp="1"/>
          </p:cNvSpPr>
          <p:nvPr>
            <p:ph type="dt" idx="10"/>
          </p:nvPr>
        </p:nvSpPr>
        <p:spPr>
          <a:xfrm>
            <a:off x="515936" y="5769829"/>
            <a:ext cx="6948489" cy="254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49"/>
          <p:cNvSpPr txBox="1">
            <a:spLocks noGrp="1"/>
          </p:cNvSpPr>
          <p:nvPr>
            <p:ph type="body" idx="2"/>
          </p:nvPr>
        </p:nvSpPr>
        <p:spPr>
          <a:xfrm>
            <a:off x="515936" y="5545998"/>
            <a:ext cx="6948489" cy="21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3429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PORT_Copy text on colour">
  <p:cSld name="REPORT_Copy text on colour">
    <p:bg>
      <p:bgPr>
        <a:solidFill>
          <a:schemeClr val="accent3"/>
        </a:solid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76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Inter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176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176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176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0" lvl="1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0" lvl="2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0" lvl="3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0" lvl="4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0" lvl="5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0" lvl="6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0" lvl="7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0" lvl="8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258" name="Google Shape;258;p176"/>
          <p:cNvSpPr txBox="1">
            <a:spLocks noGrp="1"/>
          </p:cNvSpPr>
          <p:nvPr>
            <p:ph type="body" idx="1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cap="non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9" name="Google Shape;259;p176"/>
          <p:cNvSpPr txBox="1">
            <a:spLocks noGrp="1"/>
          </p:cNvSpPr>
          <p:nvPr>
            <p:ph type="body" idx="2"/>
          </p:nvPr>
        </p:nvSpPr>
        <p:spPr>
          <a:xfrm>
            <a:off x="515938" y="1390651"/>
            <a:ext cx="11160125" cy="495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2pPr>
            <a:lvl3pPr marL="1371600" lvl="2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3pPr>
            <a:lvl4pPr marL="1828800" lvl="3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4pPr>
            <a:lvl5pPr marL="2286000" lvl="4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60" name="Google Shape;260;p17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6896" y="6421002"/>
            <a:ext cx="643991" cy="290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PORT_Copy text on white (2 columns)">
  <p:cSld name="REPORT_Copy text on white (2 columns)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77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177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177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177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266" name="Google Shape;266;p177"/>
          <p:cNvSpPr txBox="1">
            <a:spLocks noGrp="1"/>
          </p:cNvSpPr>
          <p:nvPr>
            <p:ph type="body" idx="1"/>
          </p:nvPr>
        </p:nvSpPr>
        <p:spPr>
          <a:xfrm>
            <a:off x="515938" y="1390651"/>
            <a:ext cx="5472110" cy="4954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2pPr>
            <a:lvl3pPr marL="1371600" lvl="2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3pPr>
            <a:lvl4pPr marL="1828800" lvl="3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4pPr>
            <a:lvl5pPr marL="2286000" lvl="4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7" name="Google Shape;267;p177"/>
          <p:cNvSpPr txBox="1">
            <a:spLocks noGrp="1"/>
          </p:cNvSpPr>
          <p:nvPr>
            <p:ph type="body" idx="2"/>
          </p:nvPr>
        </p:nvSpPr>
        <p:spPr>
          <a:xfrm>
            <a:off x="6203953" y="1390651"/>
            <a:ext cx="5472110" cy="4954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2pPr>
            <a:lvl3pPr marL="1371600" lvl="2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3pPr>
            <a:lvl4pPr marL="1828800" lvl="3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4pPr>
            <a:lvl5pPr marL="2286000" lvl="4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8" name="Google Shape;268;p177"/>
          <p:cNvSpPr txBox="1">
            <a:spLocks noGrp="1"/>
          </p:cNvSpPr>
          <p:nvPr>
            <p:ph type="body" idx="3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PORT_Copy text on colour (2 columns)">
  <p:cSld name="REPORT_Copy text on colour (2 columns)">
    <p:bg>
      <p:bgPr>
        <a:solidFill>
          <a:schemeClr val="accent3"/>
        </a:solidFill>
        <a:effectLst/>
      </p:bgPr>
    </p:bg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78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Inter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178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178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178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0" lvl="1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0" lvl="2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0" lvl="3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0" lvl="4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0" lvl="5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0" lvl="6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0" lvl="7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0" lvl="8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274" name="Google Shape;274;p178"/>
          <p:cNvSpPr txBox="1">
            <a:spLocks noGrp="1"/>
          </p:cNvSpPr>
          <p:nvPr>
            <p:ph type="body" idx="1"/>
          </p:nvPr>
        </p:nvSpPr>
        <p:spPr>
          <a:xfrm>
            <a:off x="515938" y="1390651"/>
            <a:ext cx="5472110" cy="4954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2pPr>
            <a:lvl3pPr marL="1371600" lvl="2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3pPr>
            <a:lvl4pPr marL="1828800" lvl="3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4pPr>
            <a:lvl5pPr marL="2286000" lvl="4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5" name="Google Shape;275;p178"/>
          <p:cNvSpPr txBox="1">
            <a:spLocks noGrp="1"/>
          </p:cNvSpPr>
          <p:nvPr>
            <p:ph type="body" idx="2"/>
          </p:nvPr>
        </p:nvSpPr>
        <p:spPr>
          <a:xfrm>
            <a:off x="6203953" y="1390651"/>
            <a:ext cx="5472110" cy="4954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2pPr>
            <a:lvl3pPr marL="1371600" lvl="2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3pPr>
            <a:lvl4pPr marL="1828800" lvl="3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4pPr>
            <a:lvl5pPr marL="2286000" lvl="4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6" name="Google Shape;276;p178"/>
          <p:cNvSpPr txBox="1">
            <a:spLocks noGrp="1"/>
          </p:cNvSpPr>
          <p:nvPr>
            <p:ph type="body" idx="3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cap="non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77" name="Google Shape;277;p17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6896" y="6421002"/>
            <a:ext cx="643991" cy="290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PORT_Text + Image (Right) on white">
  <p:cSld name="REPORT_Text + Image (Right) on white"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79"/>
          <p:cNvSpPr>
            <a:spLocks noGrp="1"/>
          </p:cNvSpPr>
          <p:nvPr>
            <p:ph type="pic" idx="2"/>
          </p:nvPr>
        </p:nvSpPr>
        <p:spPr>
          <a:xfrm>
            <a:off x="4716780" y="620714"/>
            <a:ext cx="6959283" cy="5724524"/>
          </a:xfrm>
          <a:prstGeom prst="roundRect">
            <a:avLst>
              <a:gd name="adj" fmla="val 2402"/>
            </a:avLst>
          </a:prstGeom>
          <a:solidFill>
            <a:srgbClr val="BFBFBF"/>
          </a:solidFill>
          <a:ln>
            <a:noFill/>
          </a:ln>
        </p:spPr>
      </p:sp>
      <p:sp>
        <p:nvSpPr>
          <p:cNvPr id="280" name="Google Shape;280;p179"/>
          <p:cNvSpPr txBox="1">
            <a:spLocks noGrp="1"/>
          </p:cNvSpPr>
          <p:nvPr>
            <p:ph type="title"/>
          </p:nvPr>
        </p:nvSpPr>
        <p:spPr>
          <a:xfrm>
            <a:off x="515938" y="620714"/>
            <a:ext cx="4084638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179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179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179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284" name="Google Shape;284;p179"/>
          <p:cNvSpPr txBox="1">
            <a:spLocks noGrp="1"/>
          </p:cNvSpPr>
          <p:nvPr>
            <p:ph type="body" idx="1"/>
          </p:nvPr>
        </p:nvSpPr>
        <p:spPr>
          <a:xfrm>
            <a:off x="515938" y="1376363"/>
            <a:ext cx="4084638" cy="4968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2pPr>
            <a:lvl3pPr marL="1371600" lvl="2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3pPr>
            <a:lvl4pPr marL="1828800" lvl="3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4pPr>
            <a:lvl5pPr marL="2286000" lvl="4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5" name="Google Shape;285;p179"/>
          <p:cNvSpPr txBox="1">
            <a:spLocks noGrp="1"/>
          </p:cNvSpPr>
          <p:nvPr>
            <p:ph type="body" idx="3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PORT_Text + Image (Right) on colour">
  <p:cSld name="REPORT_Text + Image (Right) on colour">
    <p:bg>
      <p:bgPr>
        <a:solidFill>
          <a:schemeClr val="accent3"/>
        </a:solidFill>
        <a:effectLst/>
      </p:bgPr>
    </p:bg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80"/>
          <p:cNvSpPr>
            <a:spLocks noGrp="1"/>
          </p:cNvSpPr>
          <p:nvPr>
            <p:ph type="pic" idx="2"/>
          </p:nvPr>
        </p:nvSpPr>
        <p:spPr>
          <a:xfrm>
            <a:off x="4716780" y="620714"/>
            <a:ext cx="6959283" cy="5724524"/>
          </a:xfrm>
          <a:prstGeom prst="roundRect">
            <a:avLst>
              <a:gd name="adj" fmla="val 2402"/>
            </a:avLst>
          </a:prstGeom>
          <a:solidFill>
            <a:srgbClr val="BFBFBF"/>
          </a:solidFill>
          <a:ln>
            <a:noFill/>
          </a:ln>
        </p:spPr>
      </p:sp>
      <p:sp>
        <p:nvSpPr>
          <p:cNvPr id="288" name="Google Shape;288;p180"/>
          <p:cNvSpPr txBox="1">
            <a:spLocks noGrp="1"/>
          </p:cNvSpPr>
          <p:nvPr>
            <p:ph type="title"/>
          </p:nvPr>
        </p:nvSpPr>
        <p:spPr>
          <a:xfrm>
            <a:off x="515938" y="620714"/>
            <a:ext cx="4084638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Inter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180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80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180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0" lvl="1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0" lvl="2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0" lvl="3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0" lvl="4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0" lvl="5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0" lvl="6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0" lvl="7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0" lvl="8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292" name="Google Shape;292;p180"/>
          <p:cNvSpPr txBox="1">
            <a:spLocks noGrp="1"/>
          </p:cNvSpPr>
          <p:nvPr>
            <p:ph type="body" idx="1"/>
          </p:nvPr>
        </p:nvSpPr>
        <p:spPr>
          <a:xfrm>
            <a:off x="515938" y="1376363"/>
            <a:ext cx="4084638" cy="4968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2pPr>
            <a:lvl3pPr marL="1371600" lvl="2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3pPr>
            <a:lvl4pPr marL="1828800" lvl="3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4pPr>
            <a:lvl5pPr marL="2286000" lvl="4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3" name="Google Shape;293;p180"/>
          <p:cNvSpPr txBox="1">
            <a:spLocks noGrp="1"/>
          </p:cNvSpPr>
          <p:nvPr>
            <p:ph type="body" idx="3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cap="non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94" name="Google Shape;294;p18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6896" y="6421002"/>
            <a:ext cx="643991" cy="290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PORT_Text + Diagram on white">
  <p:cSld name="REPORT_Text + Diagram on white"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81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181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181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181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300" name="Google Shape;300;p181"/>
          <p:cNvSpPr txBox="1">
            <a:spLocks noGrp="1"/>
          </p:cNvSpPr>
          <p:nvPr>
            <p:ph type="body" idx="1"/>
          </p:nvPr>
        </p:nvSpPr>
        <p:spPr>
          <a:xfrm>
            <a:off x="515938" y="1376364"/>
            <a:ext cx="5472110" cy="4968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2pPr>
            <a:lvl3pPr marL="1371600" lvl="2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3pPr>
            <a:lvl4pPr marL="1828800" lvl="3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4pPr>
            <a:lvl5pPr marL="2286000" lvl="4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1" name="Google Shape;301;p181"/>
          <p:cNvSpPr txBox="1">
            <a:spLocks noGrp="1"/>
          </p:cNvSpPr>
          <p:nvPr>
            <p:ph type="body" idx="2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2" name="Google Shape;302;p181"/>
          <p:cNvSpPr>
            <a:spLocks noGrp="1"/>
          </p:cNvSpPr>
          <p:nvPr>
            <p:ph type="chart" idx="3"/>
          </p:nvPr>
        </p:nvSpPr>
        <p:spPr>
          <a:xfrm>
            <a:off x="6203953" y="1390651"/>
            <a:ext cx="5472109" cy="4758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03" name="Google Shape;303;p181"/>
          <p:cNvSpPr txBox="1">
            <a:spLocks noGrp="1"/>
          </p:cNvSpPr>
          <p:nvPr>
            <p:ph type="body" idx="4"/>
          </p:nvPr>
        </p:nvSpPr>
        <p:spPr>
          <a:xfrm>
            <a:off x="6203949" y="6149340"/>
            <a:ext cx="5472113" cy="210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marL="914400" lvl="1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2pPr>
            <a:lvl3pPr marL="1371600" lvl="2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3pPr>
            <a:lvl4pPr marL="1828800" lvl="3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4pPr>
            <a:lvl5pPr marL="2286000" lvl="4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PORT_Text + Diagram on colour">
  <p:cSld name="REPORT_Text + Diagram on colour">
    <p:bg>
      <p:bgPr>
        <a:solidFill>
          <a:schemeClr val="accent3"/>
        </a:solidFill>
        <a:effectLst/>
      </p:bgPr>
    </p:bg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82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Inter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182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182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82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0" lvl="1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0" lvl="2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0" lvl="3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0" lvl="4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0" lvl="5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0" lvl="6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0" lvl="7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0" lvl="8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309" name="Google Shape;309;p182"/>
          <p:cNvSpPr txBox="1">
            <a:spLocks noGrp="1"/>
          </p:cNvSpPr>
          <p:nvPr>
            <p:ph type="body" idx="1"/>
          </p:nvPr>
        </p:nvSpPr>
        <p:spPr>
          <a:xfrm>
            <a:off x="515938" y="1376364"/>
            <a:ext cx="5472110" cy="4968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2pPr>
            <a:lvl3pPr marL="1371600" lvl="2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3pPr>
            <a:lvl4pPr marL="1828800" lvl="3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4pPr>
            <a:lvl5pPr marL="2286000" lvl="4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0" name="Google Shape;310;p182"/>
          <p:cNvSpPr txBox="1">
            <a:spLocks noGrp="1"/>
          </p:cNvSpPr>
          <p:nvPr>
            <p:ph type="body" idx="2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cap="non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1" name="Google Shape;311;p182"/>
          <p:cNvSpPr>
            <a:spLocks noGrp="1"/>
          </p:cNvSpPr>
          <p:nvPr>
            <p:ph type="chart" idx="3"/>
          </p:nvPr>
        </p:nvSpPr>
        <p:spPr>
          <a:xfrm>
            <a:off x="6203953" y="1390651"/>
            <a:ext cx="5472109" cy="4758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12" name="Google Shape;312;p182"/>
          <p:cNvSpPr txBox="1">
            <a:spLocks noGrp="1"/>
          </p:cNvSpPr>
          <p:nvPr>
            <p:ph type="body" idx="4"/>
          </p:nvPr>
        </p:nvSpPr>
        <p:spPr>
          <a:xfrm>
            <a:off x="6203949" y="6149340"/>
            <a:ext cx="5472113" cy="210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None/>
              <a:defRPr sz="700">
                <a:solidFill>
                  <a:schemeClr val="lt1"/>
                </a:solidFill>
              </a:defRPr>
            </a:lvl1pPr>
            <a:lvl2pPr marL="914400" lvl="1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2pPr>
            <a:lvl3pPr marL="1371600" lvl="2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3pPr>
            <a:lvl4pPr marL="1828800" lvl="3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4pPr>
            <a:lvl5pPr marL="2286000" lvl="4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13" name="Google Shape;313;p18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6896" y="6421002"/>
            <a:ext cx="643991" cy="290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PORT_Two diagrams">
  <p:cSld name="REPORT_Two diagrams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83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183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183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183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319" name="Google Shape;319;p183"/>
          <p:cNvSpPr txBox="1">
            <a:spLocks noGrp="1"/>
          </p:cNvSpPr>
          <p:nvPr>
            <p:ph type="body" idx="1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0" name="Google Shape;320;p183"/>
          <p:cNvSpPr>
            <a:spLocks noGrp="1"/>
          </p:cNvSpPr>
          <p:nvPr>
            <p:ph type="chart" idx="2"/>
          </p:nvPr>
        </p:nvSpPr>
        <p:spPr>
          <a:xfrm>
            <a:off x="6203953" y="1390651"/>
            <a:ext cx="5472109" cy="4758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21" name="Google Shape;321;p183"/>
          <p:cNvSpPr txBox="1">
            <a:spLocks noGrp="1"/>
          </p:cNvSpPr>
          <p:nvPr>
            <p:ph type="body" idx="3"/>
          </p:nvPr>
        </p:nvSpPr>
        <p:spPr>
          <a:xfrm>
            <a:off x="6203949" y="6149340"/>
            <a:ext cx="5472113" cy="210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marL="914400" lvl="1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2pPr>
            <a:lvl3pPr marL="1371600" lvl="2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3pPr>
            <a:lvl4pPr marL="1828800" lvl="3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4pPr>
            <a:lvl5pPr marL="2286000" lvl="4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2" name="Google Shape;322;p183"/>
          <p:cNvSpPr>
            <a:spLocks noGrp="1"/>
          </p:cNvSpPr>
          <p:nvPr>
            <p:ph type="chart" idx="4"/>
          </p:nvPr>
        </p:nvSpPr>
        <p:spPr>
          <a:xfrm>
            <a:off x="515942" y="1390651"/>
            <a:ext cx="5472109" cy="4758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23" name="Google Shape;323;p183"/>
          <p:cNvSpPr txBox="1">
            <a:spLocks noGrp="1"/>
          </p:cNvSpPr>
          <p:nvPr>
            <p:ph type="body" idx="5"/>
          </p:nvPr>
        </p:nvSpPr>
        <p:spPr>
          <a:xfrm>
            <a:off x="515938" y="6149340"/>
            <a:ext cx="5472113" cy="210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marL="914400" lvl="1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2pPr>
            <a:lvl3pPr marL="1371600" lvl="2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3pPr>
            <a:lvl4pPr marL="1828800" lvl="3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4pPr>
            <a:lvl5pPr marL="2286000" lvl="4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short text and diagram">
  <p:cSld name="4_short text and diagram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84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6" name="Google Shape;326;p184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184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8" name="Google Shape;328;p184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329" name="Google Shape;329;p184"/>
          <p:cNvSpPr txBox="1">
            <a:spLocks noGrp="1"/>
          </p:cNvSpPr>
          <p:nvPr>
            <p:ph type="body" idx="1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0" name="Google Shape;330;p184"/>
          <p:cNvSpPr>
            <a:spLocks noGrp="1"/>
          </p:cNvSpPr>
          <p:nvPr>
            <p:ph type="chart" idx="2"/>
          </p:nvPr>
        </p:nvSpPr>
        <p:spPr>
          <a:xfrm>
            <a:off x="515937" y="2781300"/>
            <a:ext cx="11160126" cy="3368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31" name="Google Shape;331;p184"/>
          <p:cNvSpPr txBox="1">
            <a:spLocks noGrp="1"/>
          </p:cNvSpPr>
          <p:nvPr>
            <p:ph type="body" idx="3"/>
          </p:nvPr>
        </p:nvSpPr>
        <p:spPr>
          <a:xfrm>
            <a:off x="515929" y="6149340"/>
            <a:ext cx="11160134" cy="210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marL="914400" lvl="1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2pPr>
            <a:lvl3pPr marL="1371600" lvl="2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3pPr>
            <a:lvl4pPr marL="1828800" lvl="3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4pPr>
            <a:lvl5pPr marL="2286000" lvl="4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2" name="Google Shape;332;p184"/>
          <p:cNvSpPr txBox="1">
            <a:spLocks noGrp="1"/>
          </p:cNvSpPr>
          <p:nvPr>
            <p:ph type="body" idx="4"/>
          </p:nvPr>
        </p:nvSpPr>
        <p:spPr>
          <a:xfrm>
            <a:off x="515937" y="1743076"/>
            <a:ext cx="11160125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2pPr>
            <a:lvl3pPr marL="1371600" lvl="2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3pPr>
            <a:lvl4pPr marL="1828800" lvl="3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4pPr>
            <a:lvl5pPr marL="2286000" lvl="4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Image (Right) on colour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14">
            <a:extLst>
              <a:ext uri="{FF2B5EF4-FFF2-40B4-BE49-F238E27FC236}">
                <a16:creationId xmlns:a16="http://schemas.microsoft.com/office/drawing/2014/main" id="{8C339001-6AB6-F5CB-1054-DEC08653701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16781" y="620715"/>
            <a:ext cx="6959283" cy="5724524"/>
          </a:xfrm>
          <a:prstGeom prst="roundRect">
            <a:avLst>
              <a:gd name="adj" fmla="val 2402"/>
            </a:avLst>
          </a:prstGeom>
          <a:solidFill>
            <a:schemeClr val="bg1">
              <a:lumMod val="75000"/>
            </a:schemeClr>
          </a:solidFill>
        </p:spPr>
        <p:txBody>
          <a:bodyPr lIns="72000" tIns="72000" rIns="72000" bIns="72000" anchor="t" anchorCtr="0"/>
          <a:lstStyle>
            <a:lvl1pPr marL="0" indent="0" algn="ctr">
              <a:buNone/>
              <a:defRPr sz="1000"/>
            </a:lvl1pPr>
          </a:lstStyle>
          <a:p>
            <a:r>
              <a:rPr lang="en-GB"/>
              <a:t>Add image by clicking on symbol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9C090B2-781B-E45F-D716-5C495FBE7C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620713"/>
            <a:ext cx="4084639" cy="75565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Headline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4007DD-9049-2DAF-D99E-195BDC15A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Place, date (Change via "INSERT &gt; Header &amp; Footer")</a:t>
            </a:r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330B48-E108-8A8E-C93D-C08B8A569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KUFŘÍK PLNÝ BEZPEČNOSTI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AE6D0B-6619-B3FD-41CA-2965C8030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BE0597C-028E-473F-BF50-BBB8B8A24E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755AD7A-0FF7-E64B-9346-F32D5DED077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939" y="2241551"/>
            <a:ext cx="4084639" cy="41036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Text</a:t>
            </a:r>
          </a:p>
          <a:p>
            <a:pPr lvl="1"/>
            <a:r>
              <a:rPr lang="en-GB"/>
              <a:t>Text</a:t>
            </a:r>
          </a:p>
          <a:p>
            <a:pPr lvl="2"/>
            <a:r>
              <a:rPr lang="en-GB"/>
              <a:t>Text</a:t>
            </a:r>
          </a:p>
          <a:p>
            <a:pPr lvl="3"/>
            <a:r>
              <a:rPr lang="en-GB"/>
              <a:t>Text</a:t>
            </a:r>
          </a:p>
          <a:p>
            <a:pPr lvl="4"/>
            <a:r>
              <a:rPr lang="en-GB"/>
              <a:t>Text</a:t>
            </a:r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82E4ED64-B641-0E82-9DDC-60A72655A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5939" y="275185"/>
            <a:ext cx="11160124" cy="233471"/>
          </a:xfrm>
        </p:spPr>
        <p:txBody>
          <a:bodyPr vert="horz" wrap="square" lIns="0" tIns="0" rIns="0" bIns="0" rtlCol="0" anchor="b" anchorCtr="0">
            <a:noAutofit/>
          </a:bodyPr>
          <a:lstStyle>
            <a:lvl1pPr marL="0" indent="0">
              <a:buNone/>
              <a:defRPr lang="de-DE" sz="900" cap="all" spc="51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marL="177792" lvl="0" indent="-177792">
              <a:spcAft>
                <a:spcPts val="0"/>
              </a:spcAft>
            </a:pPr>
            <a:r>
              <a:rPr lang="en-GB"/>
              <a:t>Optional Topline</a:t>
            </a:r>
          </a:p>
        </p:txBody>
      </p:sp>
      <p:pic>
        <p:nvPicPr>
          <p:cNvPr id="3" name="Grafický objekt 2">
            <a:extLst>
              <a:ext uri="{FF2B5EF4-FFF2-40B4-BE49-F238E27FC236}">
                <a16:creationId xmlns:a16="http://schemas.microsoft.com/office/drawing/2014/main" id="{F47171FB-6187-1DC8-0E11-2F1E265D07D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6899" y="6421003"/>
            <a:ext cx="643991" cy="290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74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ver page on colour">
  <p:cSld name="Cover page on colour">
    <p:bg>
      <p:bgPr>
        <a:solidFill>
          <a:schemeClr val="accent3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50"/>
          <p:cNvSpPr txBox="1">
            <a:spLocks noGrp="1"/>
          </p:cNvSpPr>
          <p:nvPr>
            <p:ph type="ctrTitle"/>
          </p:nvPr>
        </p:nvSpPr>
        <p:spPr>
          <a:xfrm>
            <a:off x="515937" y="3829049"/>
            <a:ext cx="11160125" cy="1571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Inter SemiBold"/>
              <a:buNone/>
              <a:defRPr sz="5000" b="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50"/>
          <p:cNvSpPr txBox="1">
            <a:spLocks noGrp="1"/>
          </p:cNvSpPr>
          <p:nvPr>
            <p:ph type="subTitle" idx="1"/>
          </p:nvPr>
        </p:nvSpPr>
        <p:spPr>
          <a:xfrm>
            <a:off x="515938" y="3428999"/>
            <a:ext cx="11160125" cy="254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1" name="Google Shape;41;p150"/>
          <p:cNvSpPr txBox="1">
            <a:spLocks noGrp="1"/>
          </p:cNvSpPr>
          <p:nvPr>
            <p:ph type="dt" idx="10"/>
          </p:nvPr>
        </p:nvSpPr>
        <p:spPr>
          <a:xfrm>
            <a:off x="515936" y="5769829"/>
            <a:ext cx="6948489" cy="254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50"/>
          <p:cNvSpPr txBox="1">
            <a:spLocks noGrp="1"/>
          </p:cNvSpPr>
          <p:nvPr>
            <p:ph type="body" idx="2"/>
          </p:nvPr>
        </p:nvSpPr>
        <p:spPr>
          <a:xfrm>
            <a:off x="515936" y="5545998"/>
            <a:ext cx="6948489" cy="21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429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3" name="Google Shape;43;p1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5937" y="1176912"/>
            <a:ext cx="1929090" cy="8695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27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6" name="Google Shape;666;p27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7" name="Google Shape;667;p27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8" name="Google Shape;668;p27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669" name="Google Shape;669;p27"/>
          <p:cNvSpPr txBox="1">
            <a:spLocks noGrp="1"/>
          </p:cNvSpPr>
          <p:nvPr>
            <p:ph type="body" idx="1"/>
          </p:nvPr>
        </p:nvSpPr>
        <p:spPr>
          <a:xfrm>
            <a:off x="515937" y="2241550"/>
            <a:ext cx="11160126" cy="410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SemiBold"/>
              <a:buAutoNum type="arabicPeriod"/>
              <a:defRPr sz="24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302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 sz="1600"/>
            </a:lvl2pPr>
            <a:lvl3pPr marL="1371600" lvl="2" indent="-330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 sz="1600"/>
            </a:lvl3pPr>
            <a:lvl4pPr marL="1828800" lvl="3" indent="-330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 sz="1600"/>
            </a:lvl4pPr>
            <a:lvl5pPr marL="2286000" lvl="4" indent="-330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0" name="Google Shape;670;p27"/>
          <p:cNvSpPr txBox="1">
            <a:spLocks noGrp="1"/>
          </p:cNvSpPr>
          <p:nvPr>
            <p:ph type="body" idx="2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Copy text on colour">
  <p:cSld name="1_Copy text on colour">
    <p:bg>
      <p:bgPr>
        <a:solidFill>
          <a:schemeClr val="lt2"/>
        </a:solidFill>
        <a:effectLst/>
      </p:bgPr>
    </p:bg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28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Inter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3" name="Google Shape;673;p28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4" name="Google Shape;674;p28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5" name="Google Shape;675;p28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0" lvl="1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0" lvl="2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0" lvl="3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0" lvl="4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0" lvl="5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0" lvl="6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0" lvl="7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0" lvl="8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676" name="Google Shape;676;p28"/>
          <p:cNvSpPr txBox="1">
            <a:spLocks noGrp="1"/>
          </p:cNvSpPr>
          <p:nvPr>
            <p:ph type="body" idx="1"/>
          </p:nvPr>
        </p:nvSpPr>
        <p:spPr>
          <a:xfrm>
            <a:off x="515938" y="2241550"/>
            <a:ext cx="5472110" cy="410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2pPr>
            <a:lvl3pPr marL="1371600" lvl="2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3pPr>
            <a:lvl4pPr marL="1828800" lvl="3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4pPr>
            <a:lvl5pPr marL="2286000" lvl="4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7" name="Google Shape;677;p28"/>
          <p:cNvSpPr txBox="1">
            <a:spLocks noGrp="1"/>
          </p:cNvSpPr>
          <p:nvPr>
            <p:ph type="body" idx="2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cap="non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78" name="Google Shape;678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6896" y="6421002"/>
            <a:ext cx="643991" cy="290272"/>
          </a:xfrm>
          <a:prstGeom prst="rect">
            <a:avLst/>
          </a:prstGeom>
          <a:noFill/>
          <a:ln>
            <a:noFill/>
          </a:ln>
        </p:spPr>
      </p:pic>
      <p:sp>
        <p:nvSpPr>
          <p:cNvPr id="679" name="Google Shape;679;p28"/>
          <p:cNvSpPr>
            <a:spLocks noGrp="1"/>
          </p:cNvSpPr>
          <p:nvPr>
            <p:ph type="chart" idx="3"/>
          </p:nvPr>
        </p:nvSpPr>
        <p:spPr>
          <a:xfrm>
            <a:off x="6203953" y="2241550"/>
            <a:ext cx="5472109" cy="3907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g copy text on colour">
  <p:cSld name="Big copy text on colour">
    <p:bg>
      <p:bgPr>
        <a:solidFill>
          <a:schemeClr val="lt2"/>
        </a:solidFill>
        <a:effectLst/>
      </p:bgPr>
    </p:bg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38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Inter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2" name="Google Shape;682;p38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3" name="Google Shape;683;p38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4" name="Google Shape;684;p38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0" lvl="1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0" lvl="2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0" lvl="3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0" lvl="4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0" lvl="5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0" lvl="6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0" lvl="7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0" lvl="8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685" name="Google Shape;685;p38"/>
          <p:cNvSpPr txBox="1">
            <a:spLocks noGrp="1"/>
          </p:cNvSpPr>
          <p:nvPr>
            <p:ph type="body" idx="1"/>
          </p:nvPr>
        </p:nvSpPr>
        <p:spPr>
          <a:xfrm>
            <a:off x="515937" y="2241550"/>
            <a:ext cx="6948487" cy="410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Char char="−"/>
              <a:defRPr sz="2400">
                <a:solidFill>
                  <a:schemeClr val="lt1"/>
                </a:solidFill>
              </a:defRPr>
            </a:lvl2pPr>
            <a:lvl3pPr marL="1371600" lvl="2" indent="-3810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Char char="−"/>
              <a:defRPr sz="2400">
                <a:solidFill>
                  <a:schemeClr val="lt1"/>
                </a:solidFill>
              </a:defRPr>
            </a:lvl3pPr>
            <a:lvl4pPr marL="1828800" lvl="3" indent="-3810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Char char="−"/>
              <a:defRPr sz="2400">
                <a:solidFill>
                  <a:schemeClr val="lt1"/>
                </a:solidFill>
              </a:defRPr>
            </a:lvl4pPr>
            <a:lvl5pPr marL="2286000" lvl="4" indent="-3810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Char char="−"/>
              <a:defRPr sz="24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6" name="Google Shape;686;p38"/>
          <p:cNvSpPr txBox="1">
            <a:spLocks noGrp="1"/>
          </p:cNvSpPr>
          <p:nvPr>
            <p:ph type="body" idx="2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cap="non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87" name="Google Shape;687;p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6896" y="6421002"/>
            <a:ext cx="643991" cy="290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ver page with image">
  <p:cSld name="Cover page with image"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42"/>
          <p:cNvSpPr txBox="1">
            <a:spLocks noGrp="1"/>
          </p:cNvSpPr>
          <p:nvPr>
            <p:ph type="ctrTitle"/>
          </p:nvPr>
        </p:nvSpPr>
        <p:spPr>
          <a:xfrm>
            <a:off x="515937" y="3829049"/>
            <a:ext cx="11160125" cy="1571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Inter"/>
              <a:buNone/>
              <a:defRPr sz="5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0" name="Google Shape;690;p42"/>
          <p:cNvSpPr txBox="1">
            <a:spLocks noGrp="1"/>
          </p:cNvSpPr>
          <p:nvPr>
            <p:ph type="subTitle" idx="1"/>
          </p:nvPr>
        </p:nvSpPr>
        <p:spPr>
          <a:xfrm>
            <a:off x="515938" y="3428999"/>
            <a:ext cx="5022713" cy="254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cap="non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91" name="Google Shape;691;p42"/>
          <p:cNvSpPr txBox="1">
            <a:spLocks noGrp="1"/>
          </p:cNvSpPr>
          <p:nvPr>
            <p:ph type="dt" idx="10"/>
          </p:nvPr>
        </p:nvSpPr>
        <p:spPr>
          <a:xfrm>
            <a:off x="515936" y="5769829"/>
            <a:ext cx="6948489" cy="254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2" name="Google Shape;692;p42"/>
          <p:cNvSpPr txBox="1">
            <a:spLocks noGrp="1"/>
          </p:cNvSpPr>
          <p:nvPr>
            <p:ph type="body" idx="2"/>
          </p:nvPr>
        </p:nvSpPr>
        <p:spPr>
          <a:xfrm>
            <a:off x="515936" y="5545998"/>
            <a:ext cx="6948489" cy="21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3429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ver page on colour">
  <p:cSld name="Cover page on colour">
    <p:bg>
      <p:bgPr>
        <a:solidFill>
          <a:schemeClr val="lt2"/>
        </a:solidFill>
        <a:effectLst/>
      </p:bgPr>
    </p:bg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43"/>
          <p:cNvSpPr txBox="1">
            <a:spLocks noGrp="1"/>
          </p:cNvSpPr>
          <p:nvPr>
            <p:ph type="ctrTitle"/>
          </p:nvPr>
        </p:nvSpPr>
        <p:spPr>
          <a:xfrm>
            <a:off x="515937" y="3829049"/>
            <a:ext cx="11160125" cy="1571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Inter SemiBold"/>
              <a:buNone/>
              <a:defRPr sz="5000" b="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5" name="Google Shape;695;p43"/>
          <p:cNvSpPr txBox="1">
            <a:spLocks noGrp="1"/>
          </p:cNvSpPr>
          <p:nvPr>
            <p:ph type="subTitle" idx="1"/>
          </p:nvPr>
        </p:nvSpPr>
        <p:spPr>
          <a:xfrm>
            <a:off x="515938" y="3428999"/>
            <a:ext cx="11160125" cy="254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96" name="Google Shape;696;p43"/>
          <p:cNvSpPr txBox="1">
            <a:spLocks noGrp="1"/>
          </p:cNvSpPr>
          <p:nvPr>
            <p:ph type="dt" idx="10"/>
          </p:nvPr>
        </p:nvSpPr>
        <p:spPr>
          <a:xfrm>
            <a:off x="515936" y="5769829"/>
            <a:ext cx="6948489" cy="254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7" name="Google Shape;697;p43"/>
          <p:cNvSpPr txBox="1">
            <a:spLocks noGrp="1"/>
          </p:cNvSpPr>
          <p:nvPr>
            <p:ph type="body" idx="2"/>
          </p:nvPr>
        </p:nvSpPr>
        <p:spPr>
          <a:xfrm>
            <a:off x="515936" y="5545998"/>
            <a:ext cx="6948489" cy="21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429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98" name="Google Shape;698;p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5937" y="1176912"/>
            <a:ext cx="1929090" cy="8695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ver page with image + colour">
  <p:cSld name="Cover page with image + colour">
    <p:bg>
      <p:bgPr>
        <a:solidFill>
          <a:schemeClr val="lt2"/>
        </a:solidFill>
        <a:effectLst/>
      </p:bgPr>
    </p:bg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44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01" name="Google Shape;701;p44"/>
          <p:cNvSpPr txBox="1">
            <a:spLocks noGrp="1"/>
          </p:cNvSpPr>
          <p:nvPr>
            <p:ph type="ctrTitle"/>
          </p:nvPr>
        </p:nvSpPr>
        <p:spPr>
          <a:xfrm>
            <a:off x="515938" y="3829049"/>
            <a:ext cx="5022714" cy="1571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Inter SemiBold"/>
              <a:buNone/>
              <a:defRPr sz="5000" b="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2" name="Google Shape;702;p44"/>
          <p:cNvSpPr txBox="1">
            <a:spLocks noGrp="1"/>
          </p:cNvSpPr>
          <p:nvPr>
            <p:ph type="subTitle" idx="1"/>
          </p:nvPr>
        </p:nvSpPr>
        <p:spPr>
          <a:xfrm>
            <a:off x="515938" y="3428999"/>
            <a:ext cx="5022713" cy="254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03" name="Google Shape;703;p44"/>
          <p:cNvSpPr txBox="1">
            <a:spLocks noGrp="1"/>
          </p:cNvSpPr>
          <p:nvPr>
            <p:ph type="dt" idx="10"/>
          </p:nvPr>
        </p:nvSpPr>
        <p:spPr>
          <a:xfrm>
            <a:off x="515936" y="5769829"/>
            <a:ext cx="5022713" cy="254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4" name="Google Shape;704;p44"/>
          <p:cNvSpPr txBox="1">
            <a:spLocks noGrp="1"/>
          </p:cNvSpPr>
          <p:nvPr>
            <p:ph type="body" idx="2"/>
          </p:nvPr>
        </p:nvSpPr>
        <p:spPr>
          <a:xfrm>
            <a:off x="515936" y="5545998"/>
            <a:ext cx="5022713" cy="21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429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5" name="Google Shape;705;p44"/>
          <p:cNvSpPr/>
          <p:nvPr/>
        </p:nvSpPr>
        <p:spPr>
          <a:xfrm>
            <a:off x="0" y="1"/>
            <a:ext cx="11966894" cy="6246951"/>
          </a:xfrm>
          <a:custGeom>
            <a:avLst/>
            <a:gdLst/>
            <a:ahLst/>
            <a:cxnLst/>
            <a:rect l="l" t="t" r="r" b="b"/>
            <a:pathLst>
              <a:path w="11966894" h="6246951" extrusionOk="0">
                <a:moveTo>
                  <a:pt x="10754594" y="6246952"/>
                </a:moveTo>
                <a:lnTo>
                  <a:pt x="0" y="6246952"/>
                </a:lnTo>
                <a:lnTo>
                  <a:pt x="0" y="6208865"/>
                </a:lnTo>
                <a:lnTo>
                  <a:pt x="10754594" y="6208865"/>
                </a:lnTo>
                <a:cubicBezTo>
                  <a:pt x="11402068" y="6208865"/>
                  <a:pt x="11928819" y="5681392"/>
                  <a:pt x="11928819" y="5033058"/>
                </a:cubicBezTo>
                <a:lnTo>
                  <a:pt x="11928819" y="0"/>
                </a:lnTo>
                <a:lnTo>
                  <a:pt x="11966894" y="0"/>
                </a:lnTo>
                <a:lnTo>
                  <a:pt x="11966894" y="5033058"/>
                </a:lnTo>
                <a:cubicBezTo>
                  <a:pt x="11966894" y="5702403"/>
                  <a:pt x="11423059" y="6246952"/>
                  <a:pt x="10754594" y="624695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06" name="Google Shape;706;p44"/>
          <p:cNvSpPr>
            <a:spLocks noGrp="1"/>
          </p:cNvSpPr>
          <p:nvPr>
            <p:ph type="pic" idx="3"/>
          </p:nvPr>
        </p:nvSpPr>
        <p:spPr>
          <a:xfrm>
            <a:off x="6096000" y="-1"/>
            <a:ext cx="6096000" cy="68580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pic>
        <p:nvPicPr>
          <p:cNvPr id="707" name="Google Shape;707;p4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5937" y="1176912"/>
            <a:ext cx="1929090" cy="8695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vider page with image">
  <p:cSld name="Divider page with image">
    <p:bg>
      <p:bgPr>
        <a:solidFill>
          <a:schemeClr val="lt2"/>
        </a:solidFill>
        <a:effectLst/>
      </p:bgPr>
    </p:bg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45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345238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>
        <p:nvSpPr>
          <p:cNvPr id="710" name="Google Shape;710;p45"/>
          <p:cNvSpPr txBox="1">
            <a:spLocks noGrp="1"/>
          </p:cNvSpPr>
          <p:nvPr>
            <p:ph type="title"/>
          </p:nvPr>
        </p:nvSpPr>
        <p:spPr>
          <a:xfrm>
            <a:off x="515937" y="3830639"/>
            <a:ext cx="11160125" cy="2491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Inter"/>
              <a:buNone/>
              <a:defRPr sz="5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1" name="Google Shape;711;p45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2" name="Google Shape;712;p45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3" name="Google Shape;713;p45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0" lvl="1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0" lvl="2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0" lvl="3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0" lvl="4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0" lvl="5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0" lvl="6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0" lvl="7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0" lvl="8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714" name="Google Shape;714;p45"/>
          <p:cNvSpPr txBox="1">
            <a:spLocks noGrp="1"/>
          </p:cNvSpPr>
          <p:nvPr>
            <p:ph type="body" idx="1"/>
          </p:nvPr>
        </p:nvSpPr>
        <p:spPr>
          <a:xfrm>
            <a:off x="515939" y="3362325"/>
            <a:ext cx="5265736" cy="321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cap="non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15" name="Google Shape;715;p4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6896" y="6421002"/>
            <a:ext cx="643991" cy="290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vider page on colour">
  <p:cSld name="Divider page on colour">
    <p:bg>
      <p:bgPr>
        <a:solidFill>
          <a:schemeClr val="lt2"/>
        </a:solidFill>
        <a:effectLst/>
      </p:bgPr>
    </p:bg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46"/>
          <p:cNvSpPr txBox="1">
            <a:spLocks noGrp="1"/>
          </p:cNvSpPr>
          <p:nvPr>
            <p:ph type="title"/>
          </p:nvPr>
        </p:nvSpPr>
        <p:spPr>
          <a:xfrm>
            <a:off x="515937" y="3830639"/>
            <a:ext cx="11160125" cy="2491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Inter SemiBold"/>
              <a:buNone/>
              <a:defRPr sz="5000" b="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8" name="Google Shape;718;p46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9" name="Google Shape;719;p46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0" name="Google Shape;720;p46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0" lvl="1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0" lvl="2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0" lvl="3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0" lvl="4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0" lvl="5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0" lvl="6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0" lvl="7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0" lvl="8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721" name="Google Shape;721;p46"/>
          <p:cNvSpPr txBox="1">
            <a:spLocks noGrp="1"/>
          </p:cNvSpPr>
          <p:nvPr>
            <p:ph type="body" idx="1"/>
          </p:nvPr>
        </p:nvSpPr>
        <p:spPr>
          <a:xfrm>
            <a:off x="515938" y="3362325"/>
            <a:ext cx="11160123" cy="321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22" name="Google Shape;722;p4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6896" y="6421002"/>
            <a:ext cx="643991" cy="290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vider page with image + colour">
  <p:cSld name="Divider page with image + colour">
    <p:bg>
      <p:bgPr>
        <a:solidFill>
          <a:schemeClr val="lt2"/>
        </a:solidFill>
        <a:effectLst/>
      </p:bgPr>
    </p:bg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47"/>
          <p:cNvSpPr/>
          <p:nvPr/>
        </p:nvSpPr>
        <p:spPr>
          <a:xfrm>
            <a:off x="7680325" y="0"/>
            <a:ext cx="4511674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25" name="Google Shape;725;p47"/>
          <p:cNvSpPr txBox="1">
            <a:spLocks noGrp="1"/>
          </p:cNvSpPr>
          <p:nvPr>
            <p:ph type="title"/>
          </p:nvPr>
        </p:nvSpPr>
        <p:spPr>
          <a:xfrm>
            <a:off x="515938" y="1628775"/>
            <a:ext cx="6948488" cy="2046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Inter SemiBold"/>
              <a:buNone/>
              <a:defRPr sz="4500" b="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6" name="Google Shape;726;p47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7" name="Google Shape;727;p47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8" name="Google Shape;728;p47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0" lvl="1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0" lvl="2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0" lvl="3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0" lvl="4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0" lvl="5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0" lvl="6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0" lvl="7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0" lvl="8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729" name="Google Shape;729;p47"/>
          <p:cNvSpPr txBox="1">
            <a:spLocks noGrp="1"/>
          </p:cNvSpPr>
          <p:nvPr>
            <p:ph type="body" idx="1"/>
          </p:nvPr>
        </p:nvSpPr>
        <p:spPr>
          <a:xfrm>
            <a:off x="515938" y="1106807"/>
            <a:ext cx="6948487" cy="321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0" name="Google Shape;730;p47"/>
          <p:cNvSpPr txBox="1">
            <a:spLocks noGrp="1"/>
          </p:cNvSpPr>
          <p:nvPr>
            <p:ph type="body" idx="2"/>
          </p:nvPr>
        </p:nvSpPr>
        <p:spPr>
          <a:xfrm>
            <a:off x="515938" y="3849732"/>
            <a:ext cx="6948487" cy="2495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2pPr>
            <a:lvl3pPr marL="1371600" lvl="2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3pPr>
            <a:lvl4pPr marL="1828800" lvl="3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4pPr>
            <a:lvl5pPr marL="2286000" lvl="4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1" name="Google Shape;731;p47"/>
          <p:cNvSpPr/>
          <p:nvPr/>
        </p:nvSpPr>
        <p:spPr>
          <a:xfrm rot="10800000" flipH="1">
            <a:off x="0" y="620572"/>
            <a:ext cx="11871644" cy="6246952"/>
          </a:xfrm>
          <a:custGeom>
            <a:avLst/>
            <a:gdLst/>
            <a:ahLst/>
            <a:cxnLst/>
            <a:rect l="l" t="t" r="r" b="b"/>
            <a:pathLst>
              <a:path w="11871644" h="6246952" extrusionOk="0">
                <a:moveTo>
                  <a:pt x="0" y="6246952"/>
                </a:moveTo>
                <a:lnTo>
                  <a:pt x="10659344" y="6246952"/>
                </a:lnTo>
                <a:cubicBezTo>
                  <a:pt x="11327809" y="6246952"/>
                  <a:pt x="11871644" y="5702403"/>
                  <a:pt x="11871644" y="5033058"/>
                </a:cubicBezTo>
                <a:lnTo>
                  <a:pt x="11871644" y="0"/>
                </a:lnTo>
                <a:lnTo>
                  <a:pt x="11833569" y="0"/>
                </a:lnTo>
                <a:lnTo>
                  <a:pt x="11833569" y="5033058"/>
                </a:lnTo>
                <a:cubicBezTo>
                  <a:pt x="11833569" y="5681392"/>
                  <a:pt x="11306818" y="6208865"/>
                  <a:pt x="10659344" y="6208865"/>
                </a:cubicBezTo>
                <a:lnTo>
                  <a:pt x="0" y="620886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32" name="Google Shape;732;p47"/>
          <p:cNvSpPr>
            <a:spLocks noGrp="1"/>
          </p:cNvSpPr>
          <p:nvPr>
            <p:ph type="pic" idx="3"/>
          </p:nvPr>
        </p:nvSpPr>
        <p:spPr>
          <a:xfrm>
            <a:off x="7680324" y="0"/>
            <a:ext cx="4511675" cy="6867524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pic>
        <p:nvPicPr>
          <p:cNvPr id="733" name="Google Shape;733;p4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6896" y="6421002"/>
            <a:ext cx="643991" cy="290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tatement with image">
  <p:cSld name="Statement with image">
    <p:bg>
      <p:bgPr>
        <a:solidFill>
          <a:schemeClr val="lt2"/>
        </a:solidFill>
        <a:effectLst/>
      </p:bgPr>
    </p:bg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48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345238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736" name="Google Shape;736;p48"/>
          <p:cNvSpPr txBox="1">
            <a:spLocks noGrp="1"/>
          </p:cNvSpPr>
          <p:nvPr>
            <p:ph type="title"/>
          </p:nvPr>
        </p:nvSpPr>
        <p:spPr>
          <a:xfrm>
            <a:off x="515937" y="1563688"/>
            <a:ext cx="11160125" cy="478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Font typeface="Inter"/>
              <a:buNone/>
              <a:defRPr sz="95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7" name="Google Shape;737;p48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8" name="Google Shape;738;p48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9" name="Google Shape;739;p48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0" lvl="1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0" lvl="2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0" lvl="3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0" lvl="4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0" lvl="5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0" lvl="6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0" lvl="7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0" lvl="8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pic>
        <p:nvPicPr>
          <p:cNvPr id="740" name="Google Shape;740;p4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6896" y="6421002"/>
            <a:ext cx="643991" cy="290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51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51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51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51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49" name="Google Shape;49;p151"/>
          <p:cNvSpPr txBox="1">
            <a:spLocks noGrp="1"/>
          </p:cNvSpPr>
          <p:nvPr>
            <p:ph type="body" idx="1"/>
          </p:nvPr>
        </p:nvSpPr>
        <p:spPr>
          <a:xfrm>
            <a:off x="515937" y="2241550"/>
            <a:ext cx="11160126" cy="410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SemiBold"/>
              <a:buAutoNum type="arabicPeriod"/>
              <a:defRPr sz="2400"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302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 sz="1600"/>
            </a:lvl2pPr>
            <a:lvl3pPr marL="1371600" lvl="2" indent="-330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 sz="1600"/>
            </a:lvl3pPr>
            <a:lvl4pPr marL="1828800" lvl="3" indent="-330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 sz="1600"/>
            </a:lvl4pPr>
            <a:lvl5pPr marL="2286000" lvl="4" indent="-330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51"/>
          <p:cNvSpPr txBox="1">
            <a:spLocks noGrp="1"/>
          </p:cNvSpPr>
          <p:nvPr>
            <p:ph type="body" idx="2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tatement on colour">
  <p:cSld name="Statement on colour">
    <p:bg>
      <p:bgPr>
        <a:solidFill>
          <a:schemeClr val="lt2"/>
        </a:solidFill>
        <a:effectLst/>
      </p:bgPr>
    </p:bg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49"/>
          <p:cNvSpPr txBox="1">
            <a:spLocks noGrp="1"/>
          </p:cNvSpPr>
          <p:nvPr>
            <p:ph type="title"/>
          </p:nvPr>
        </p:nvSpPr>
        <p:spPr>
          <a:xfrm>
            <a:off x="515937" y="1563688"/>
            <a:ext cx="11160125" cy="478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Font typeface="Inter SemiBold"/>
              <a:buNone/>
              <a:defRPr sz="9500" b="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3" name="Google Shape;743;p49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4" name="Google Shape;744;p49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5" name="Google Shape;745;p49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0" lvl="1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0" lvl="2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0" lvl="3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0" lvl="4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0" lvl="5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0" lvl="6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0" lvl="7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0" lvl="8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pic>
        <p:nvPicPr>
          <p:cNvPr id="746" name="Google Shape;746;p4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6896" y="6421002"/>
            <a:ext cx="643991" cy="290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ote on colour">
  <p:cSld name="Quote on colour">
    <p:bg>
      <p:bgPr>
        <a:solidFill>
          <a:schemeClr val="lt2"/>
        </a:solidFill>
        <a:effectLst/>
      </p:bgPr>
    </p:bg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50"/>
          <p:cNvSpPr txBox="1">
            <a:spLocks noGrp="1"/>
          </p:cNvSpPr>
          <p:nvPr>
            <p:ph type="title"/>
          </p:nvPr>
        </p:nvSpPr>
        <p:spPr>
          <a:xfrm>
            <a:off x="1595437" y="1988840"/>
            <a:ext cx="9001124" cy="2101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 SemiBold"/>
              <a:buNone/>
              <a:defRPr sz="2400" b="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9" name="Google Shape;749;p50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0" name="Google Shape;750;p50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1" name="Google Shape;751;p50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0" lvl="1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0" lvl="2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0" lvl="3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0" lvl="4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0" lvl="5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0" lvl="6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0" lvl="7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0" lvl="8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752" name="Google Shape;752;p50"/>
          <p:cNvSpPr txBox="1">
            <a:spLocks noGrp="1"/>
          </p:cNvSpPr>
          <p:nvPr>
            <p:ph type="body" idx="1"/>
          </p:nvPr>
        </p:nvSpPr>
        <p:spPr>
          <a:xfrm>
            <a:off x="1595438" y="4806838"/>
            <a:ext cx="9001124" cy="380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50"/>
              <a:buNone/>
              <a:defRPr sz="85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53" name="Google Shape;753;p50"/>
          <p:cNvPicPr preferRelativeResize="0"/>
          <p:nvPr/>
        </p:nvPicPr>
        <p:blipFill rotWithShape="1">
          <a:blip r:embed="rId2">
            <a:alphaModFix amt="70000"/>
          </a:blip>
          <a:srcRect/>
          <a:stretch/>
        </p:blipFill>
        <p:spPr>
          <a:xfrm>
            <a:off x="5864077" y="1357963"/>
            <a:ext cx="463841" cy="359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54" name="Google Shape;754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87877" y="4221088"/>
            <a:ext cx="463841" cy="353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755" name="Google Shape;755;p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6896" y="6421002"/>
            <a:ext cx="643991" cy="290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ote with image + colour">
  <p:cSld name="Quote with image + colour">
    <p:bg>
      <p:bgPr>
        <a:solidFill>
          <a:schemeClr val="lt2"/>
        </a:solidFill>
        <a:effectLst/>
      </p:bgPr>
    </p:bg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51"/>
          <p:cNvSpPr/>
          <p:nvPr/>
        </p:nvSpPr>
        <p:spPr>
          <a:xfrm>
            <a:off x="7680325" y="0"/>
            <a:ext cx="4511674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58" name="Google Shape;758;p51"/>
          <p:cNvSpPr/>
          <p:nvPr/>
        </p:nvSpPr>
        <p:spPr>
          <a:xfrm>
            <a:off x="0" y="1"/>
            <a:ext cx="11966894" cy="6246951"/>
          </a:xfrm>
          <a:custGeom>
            <a:avLst/>
            <a:gdLst/>
            <a:ahLst/>
            <a:cxnLst/>
            <a:rect l="l" t="t" r="r" b="b"/>
            <a:pathLst>
              <a:path w="11966894" h="6246951" extrusionOk="0">
                <a:moveTo>
                  <a:pt x="10754594" y="6246952"/>
                </a:moveTo>
                <a:lnTo>
                  <a:pt x="0" y="6246952"/>
                </a:lnTo>
                <a:lnTo>
                  <a:pt x="0" y="6208865"/>
                </a:lnTo>
                <a:lnTo>
                  <a:pt x="10754594" y="6208865"/>
                </a:lnTo>
                <a:cubicBezTo>
                  <a:pt x="11402068" y="6208865"/>
                  <a:pt x="11928819" y="5681392"/>
                  <a:pt x="11928819" y="5033058"/>
                </a:cubicBezTo>
                <a:lnTo>
                  <a:pt x="11928819" y="0"/>
                </a:lnTo>
                <a:lnTo>
                  <a:pt x="11966894" y="0"/>
                </a:lnTo>
                <a:lnTo>
                  <a:pt x="11966894" y="5033058"/>
                </a:lnTo>
                <a:cubicBezTo>
                  <a:pt x="11966894" y="5702403"/>
                  <a:pt x="11423059" y="6246952"/>
                  <a:pt x="10754594" y="624695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59" name="Google Shape;759;p51"/>
          <p:cNvSpPr>
            <a:spLocks noGrp="1"/>
          </p:cNvSpPr>
          <p:nvPr>
            <p:ph type="pic" idx="2"/>
          </p:nvPr>
        </p:nvSpPr>
        <p:spPr>
          <a:xfrm>
            <a:off x="7680324" y="0"/>
            <a:ext cx="4511675" cy="6867524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760" name="Google Shape;760;p51"/>
          <p:cNvSpPr txBox="1">
            <a:spLocks noGrp="1"/>
          </p:cNvSpPr>
          <p:nvPr>
            <p:ph type="title"/>
          </p:nvPr>
        </p:nvSpPr>
        <p:spPr>
          <a:xfrm>
            <a:off x="1203265" y="2619375"/>
            <a:ext cx="5521385" cy="3169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Inter SemiBold"/>
              <a:buNone/>
              <a:defRPr sz="2400" b="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1" name="Google Shape;761;p51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2" name="Google Shape;762;p51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3" name="Google Shape;763;p51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0" lvl="1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0" lvl="2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0" lvl="3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0" lvl="4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0" lvl="5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0" lvl="6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0" lvl="7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0" lvl="8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764" name="Google Shape;764;p51"/>
          <p:cNvSpPr txBox="1">
            <a:spLocks noGrp="1"/>
          </p:cNvSpPr>
          <p:nvPr>
            <p:ph type="body" idx="1"/>
          </p:nvPr>
        </p:nvSpPr>
        <p:spPr>
          <a:xfrm>
            <a:off x="7970042" y="5407818"/>
            <a:ext cx="3512346" cy="380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50"/>
              <a:buNone/>
              <a:defRPr sz="85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65" name="Google Shape;765;p5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6896" y="6421002"/>
            <a:ext cx="643991" cy="290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copy text on white">
  <p:cSld name="Big copy text on white"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52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8" name="Google Shape;768;p52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9" name="Google Shape;769;p52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0" name="Google Shape;770;p52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771" name="Google Shape;771;p52"/>
          <p:cNvSpPr txBox="1">
            <a:spLocks noGrp="1"/>
          </p:cNvSpPr>
          <p:nvPr>
            <p:ph type="body" idx="1"/>
          </p:nvPr>
        </p:nvSpPr>
        <p:spPr>
          <a:xfrm>
            <a:off x="515937" y="2241550"/>
            <a:ext cx="6948487" cy="410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3810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−"/>
              <a:defRPr sz="2400"/>
            </a:lvl2pPr>
            <a:lvl3pPr marL="1371600" lvl="2" indent="-3810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−"/>
              <a:defRPr sz="2400"/>
            </a:lvl3pPr>
            <a:lvl4pPr marL="1828800" lvl="3" indent="-3810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−"/>
              <a:defRPr sz="2400"/>
            </a:lvl4pPr>
            <a:lvl5pPr marL="2286000" lvl="4" indent="-3810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−"/>
              <a:defRPr sz="2400"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2" name="Google Shape;772;p52"/>
          <p:cNvSpPr txBox="1">
            <a:spLocks noGrp="1"/>
          </p:cNvSpPr>
          <p:nvPr>
            <p:ph type="body" idx="2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py text on colour">
  <p:cSld name="Copy text on colour">
    <p:bg>
      <p:bgPr>
        <a:solidFill>
          <a:schemeClr val="lt2"/>
        </a:solidFill>
        <a:effectLst/>
      </p:bgPr>
    </p:bg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53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Inter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5" name="Google Shape;775;p53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6" name="Google Shape;776;p53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7" name="Google Shape;777;p53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0" lvl="1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0" lvl="2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0" lvl="3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0" lvl="4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0" lvl="5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0" lvl="6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0" lvl="7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0" lvl="8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778" name="Google Shape;778;p53"/>
          <p:cNvSpPr txBox="1">
            <a:spLocks noGrp="1"/>
          </p:cNvSpPr>
          <p:nvPr>
            <p:ph type="body" idx="1"/>
          </p:nvPr>
        </p:nvSpPr>
        <p:spPr>
          <a:xfrm>
            <a:off x="515938" y="2241550"/>
            <a:ext cx="5472110" cy="410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2pPr>
            <a:lvl3pPr marL="1371600" lvl="2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3pPr>
            <a:lvl4pPr marL="1828800" lvl="3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4pPr>
            <a:lvl5pPr marL="2286000" lvl="4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9" name="Google Shape;779;p53"/>
          <p:cNvSpPr txBox="1">
            <a:spLocks noGrp="1"/>
          </p:cNvSpPr>
          <p:nvPr>
            <p:ph type="body" idx="2"/>
          </p:nvPr>
        </p:nvSpPr>
        <p:spPr>
          <a:xfrm>
            <a:off x="6203953" y="2241550"/>
            <a:ext cx="5472110" cy="410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2pPr>
            <a:lvl3pPr marL="1371600" lvl="2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3pPr>
            <a:lvl4pPr marL="1828800" lvl="3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4pPr>
            <a:lvl5pPr marL="2286000" lvl="4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0" name="Google Shape;780;p53"/>
          <p:cNvSpPr txBox="1">
            <a:spLocks noGrp="1"/>
          </p:cNvSpPr>
          <p:nvPr>
            <p:ph type="body" idx="3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cap="non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81" name="Google Shape;781;p5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6896" y="6421002"/>
            <a:ext cx="643991" cy="290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py text on white">
  <p:cSld name="Copy text on white"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54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4" name="Google Shape;784;p54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5" name="Google Shape;785;p54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6" name="Google Shape;786;p54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787" name="Google Shape;787;p54"/>
          <p:cNvSpPr txBox="1">
            <a:spLocks noGrp="1"/>
          </p:cNvSpPr>
          <p:nvPr>
            <p:ph type="body" idx="1"/>
          </p:nvPr>
        </p:nvSpPr>
        <p:spPr>
          <a:xfrm>
            <a:off x="515938" y="2241550"/>
            <a:ext cx="5472110" cy="410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2pPr>
            <a:lvl3pPr marL="1371600" lvl="2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3pPr>
            <a:lvl4pPr marL="1828800" lvl="3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4pPr>
            <a:lvl5pPr marL="2286000" lvl="4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8" name="Google Shape;788;p54"/>
          <p:cNvSpPr txBox="1">
            <a:spLocks noGrp="1"/>
          </p:cNvSpPr>
          <p:nvPr>
            <p:ph type="body" idx="2"/>
          </p:nvPr>
        </p:nvSpPr>
        <p:spPr>
          <a:xfrm>
            <a:off x="6203953" y="2241550"/>
            <a:ext cx="5472110" cy="410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9" name="Google Shape;789;p54"/>
          <p:cNvSpPr txBox="1">
            <a:spLocks noGrp="1"/>
          </p:cNvSpPr>
          <p:nvPr>
            <p:ph type="body" idx="3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Image (Right) on white">
  <p:cSld name="Text + Image (Right) on white"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55"/>
          <p:cNvSpPr>
            <a:spLocks noGrp="1"/>
          </p:cNvSpPr>
          <p:nvPr>
            <p:ph type="pic" idx="2"/>
          </p:nvPr>
        </p:nvSpPr>
        <p:spPr>
          <a:xfrm>
            <a:off x="4716780" y="620714"/>
            <a:ext cx="6959283" cy="5724524"/>
          </a:xfrm>
          <a:prstGeom prst="roundRect">
            <a:avLst>
              <a:gd name="adj" fmla="val 2402"/>
            </a:avLst>
          </a:prstGeom>
          <a:solidFill>
            <a:srgbClr val="BFBFBF"/>
          </a:solidFill>
          <a:ln>
            <a:noFill/>
          </a:ln>
        </p:spPr>
      </p:sp>
      <p:sp>
        <p:nvSpPr>
          <p:cNvPr id="792" name="Google Shape;792;p55"/>
          <p:cNvSpPr txBox="1">
            <a:spLocks noGrp="1"/>
          </p:cNvSpPr>
          <p:nvPr>
            <p:ph type="title"/>
          </p:nvPr>
        </p:nvSpPr>
        <p:spPr>
          <a:xfrm>
            <a:off x="515938" y="620714"/>
            <a:ext cx="4084638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3" name="Google Shape;793;p55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4" name="Google Shape;794;p55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5" name="Google Shape;795;p55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796" name="Google Shape;796;p55"/>
          <p:cNvSpPr txBox="1">
            <a:spLocks noGrp="1"/>
          </p:cNvSpPr>
          <p:nvPr>
            <p:ph type="body" idx="1"/>
          </p:nvPr>
        </p:nvSpPr>
        <p:spPr>
          <a:xfrm>
            <a:off x="515938" y="2241550"/>
            <a:ext cx="4084638" cy="410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2pPr>
            <a:lvl3pPr marL="1371600" lvl="2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3pPr>
            <a:lvl4pPr marL="1828800" lvl="3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4pPr>
            <a:lvl5pPr marL="2286000" lvl="4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7" name="Google Shape;797;p55"/>
          <p:cNvSpPr txBox="1">
            <a:spLocks noGrp="1"/>
          </p:cNvSpPr>
          <p:nvPr>
            <p:ph type="body" idx="3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xt + Image (Right) on colour">
  <p:cSld name="Text + Image (Right) on colour">
    <p:bg>
      <p:bgPr>
        <a:solidFill>
          <a:schemeClr val="lt2"/>
        </a:solidFill>
        <a:effectLst/>
      </p:bgPr>
    </p:bg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56"/>
          <p:cNvSpPr>
            <a:spLocks noGrp="1"/>
          </p:cNvSpPr>
          <p:nvPr>
            <p:ph type="pic" idx="2"/>
          </p:nvPr>
        </p:nvSpPr>
        <p:spPr>
          <a:xfrm>
            <a:off x="4716780" y="620714"/>
            <a:ext cx="6959283" cy="5724524"/>
          </a:xfrm>
          <a:prstGeom prst="roundRect">
            <a:avLst>
              <a:gd name="adj" fmla="val 2402"/>
            </a:avLst>
          </a:prstGeom>
          <a:solidFill>
            <a:srgbClr val="BFBFBF"/>
          </a:solidFill>
          <a:ln>
            <a:noFill/>
          </a:ln>
        </p:spPr>
      </p:sp>
      <p:sp>
        <p:nvSpPr>
          <p:cNvPr id="800" name="Google Shape;800;p56"/>
          <p:cNvSpPr txBox="1">
            <a:spLocks noGrp="1"/>
          </p:cNvSpPr>
          <p:nvPr>
            <p:ph type="title"/>
          </p:nvPr>
        </p:nvSpPr>
        <p:spPr>
          <a:xfrm>
            <a:off x="515938" y="620714"/>
            <a:ext cx="4084638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Inter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1" name="Google Shape;801;p56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2" name="Google Shape;802;p56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3" name="Google Shape;803;p56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0" lvl="1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0" lvl="2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0" lvl="3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0" lvl="4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0" lvl="5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0" lvl="6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0" lvl="7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0" lvl="8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804" name="Google Shape;804;p56"/>
          <p:cNvSpPr txBox="1">
            <a:spLocks noGrp="1"/>
          </p:cNvSpPr>
          <p:nvPr>
            <p:ph type="body" idx="1"/>
          </p:nvPr>
        </p:nvSpPr>
        <p:spPr>
          <a:xfrm>
            <a:off x="515938" y="2241550"/>
            <a:ext cx="4084638" cy="410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2pPr>
            <a:lvl3pPr marL="1371600" lvl="2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3pPr>
            <a:lvl4pPr marL="1828800" lvl="3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4pPr>
            <a:lvl5pPr marL="2286000" lvl="4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5" name="Google Shape;805;p56"/>
          <p:cNvSpPr txBox="1">
            <a:spLocks noGrp="1"/>
          </p:cNvSpPr>
          <p:nvPr>
            <p:ph type="body" idx="3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cap="non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06" name="Google Shape;806;p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6896" y="6421002"/>
            <a:ext cx="643991" cy="290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Image (Left) on white">
  <p:cSld name="Text + Image (Left) on white"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57"/>
          <p:cNvSpPr txBox="1">
            <a:spLocks noGrp="1"/>
          </p:cNvSpPr>
          <p:nvPr>
            <p:ph type="title"/>
          </p:nvPr>
        </p:nvSpPr>
        <p:spPr>
          <a:xfrm>
            <a:off x="7680325" y="620714"/>
            <a:ext cx="3995737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9" name="Google Shape;809;p57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0" name="Google Shape;810;p57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1" name="Google Shape;811;p57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812" name="Google Shape;812;p57"/>
          <p:cNvSpPr txBox="1">
            <a:spLocks noGrp="1"/>
          </p:cNvSpPr>
          <p:nvPr>
            <p:ph type="body" idx="1"/>
          </p:nvPr>
        </p:nvSpPr>
        <p:spPr>
          <a:xfrm>
            <a:off x="7680325" y="2241550"/>
            <a:ext cx="3995737" cy="410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2pPr>
            <a:lvl3pPr marL="1371600" lvl="2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3pPr>
            <a:lvl4pPr marL="1828800" lvl="3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4pPr>
            <a:lvl5pPr marL="2286000" lvl="4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3" name="Google Shape;813;p57"/>
          <p:cNvSpPr txBox="1">
            <a:spLocks noGrp="1"/>
          </p:cNvSpPr>
          <p:nvPr>
            <p:ph type="body" idx="2"/>
          </p:nvPr>
        </p:nvSpPr>
        <p:spPr>
          <a:xfrm>
            <a:off x="7680325" y="275183"/>
            <a:ext cx="3995738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4" name="Google Shape;814;p57"/>
          <p:cNvSpPr>
            <a:spLocks noGrp="1"/>
          </p:cNvSpPr>
          <p:nvPr>
            <p:ph type="pic" idx="3"/>
          </p:nvPr>
        </p:nvSpPr>
        <p:spPr>
          <a:xfrm>
            <a:off x="515938" y="620714"/>
            <a:ext cx="6948487" cy="5724524"/>
          </a:xfrm>
          <a:prstGeom prst="roundRect">
            <a:avLst>
              <a:gd name="adj" fmla="val 2402"/>
            </a:avLst>
          </a:prstGeom>
          <a:solidFill>
            <a:srgbClr val="BFBFBF"/>
          </a:solidFill>
          <a:ln>
            <a:noFill/>
          </a:ln>
        </p:spPr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xt + Image (Left) on colour">
  <p:cSld name="Text + Image (Left) on colour">
    <p:bg>
      <p:bgPr>
        <a:solidFill>
          <a:schemeClr val="lt2"/>
        </a:solidFill>
        <a:effectLst/>
      </p:bgPr>
    </p:bg>
    <p:spTree>
      <p:nvGrpSpPr>
        <p:cNvPr id="1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58"/>
          <p:cNvSpPr txBox="1">
            <a:spLocks noGrp="1"/>
          </p:cNvSpPr>
          <p:nvPr>
            <p:ph type="title"/>
          </p:nvPr>
        </p:nvSpPr>
        <p:spPr>
          <a:xfrm>
            <a:off x="7689635" y="620714"/>
            <a:ext cx="3986427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Inter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7" name="Google Shape;817;p58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8" name="Google Shape;818;p58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9" name="Google Shape;819;p58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0" lvl="1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0" lvl="2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0" lvl="3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0" lvl="4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0" lvl="5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0" lvl="6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0" lvl="7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0" lvl="8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820" name="Google Shape;820;p58"/>
          <p:cNvSpPr txBox="1">
            <a:spLocks noGrp="1"/>
          </p:cNvSpPr>
          <p:nvPr>
            <p:ph type="body" idx="1"/>
          </p:nvPr>
        </p:nvSpPr>
        <p:spPr>
          <a:xfrm>
            <a:off x="7689635" y="2231827"/>
            <a:ext cx="3986427" cy="4113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2pPr>
            <a:lvl3pPr marL="1371600" lvl="2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3pPr>
            <a:lvl4pPr marL="1828800" lvl="3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4pPr>
            <a:lvl5pPr marL="2286000" lvl="4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1" name="Google Shape;821;p58"/>
          <p:cNvSpPr txBox="1">
            <a:spLocks noGrp="1"/>
          </p:cNvSpPr>
          <p:nvPr>
            <p:ph type="body" idx="2"/>
          </p:nvPr>
        </p:nvSpPr>
        <p:spPr>
          <a:xfrm>
            <a:off x="7689635" y="275183"/>
            <a:ext cx="3986427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cap="non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2" name="Google Shape;822;p58"/>
          <p:cNvSpPr>
            <a:spLocks noGrp="1"/>
          </p:cNvSpPr>
          <p:nvPr>
            <p:ph type="pic" idx="3"/>
          </p:nvPr>
        </p:nvSpPr>
        <p:spPr>
          <a:xfrm>
            <a:off x="515938" y="620714"/>
            <a:ext cx="6948487" cy="5724524"/>
          </a:xfrm>
          <a:prstGeom prst="roundRect">
            <a:avLst>
              <a:gd name="adj" fmla="val 2402"/>
            </a:avLst>
          </a:prstGeom>
          <a:solidFill>
            <a:srgbClr val="BFBFBF"/>
          </a:solidFill>
          <a:ln>
            <a:noFill/>
          </a:ln>
        </p:spPr>
      </p:sp>
      <p:pic>
        <p:nvPicPr>
          <p:cNvPr id="823" name="Google Shape;823;p5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6896" y="6421002"/>
            <a:ext cx="643991" cy="290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vider page with image">
  <p:cSld name="Divider page with image">
    <p:bg>
      <p:bgPr>
        <a:solidFill>
          <a:schemeClr val="accent3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52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345238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53" name="Google Shape;53;p152"/>
          <p:cNvSpPr txBox="1">
            <a:spLocks noGrp="1"/>
          </p:cNvSpPr>
          <p:nvPr>
            <p:ph type="title"/>
          </p:nvPr>
        </p:nvSpPr>
        <p:spPr>
          <a:xfrm>
            <a:off x="515937" y="3830639"/>
            <a:ext cx="11160125" cy="2491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Inter"/>
              <a:buNone/>
              <a:defRPr sz="5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52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52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52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0" lvl="1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0" lvl="2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0" lvl="3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0" lvl="4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0" lvl="5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0" lvl="6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0" lvl="7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0" lvl="8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57" name="Google Shape;57;p152"/>
          <p:cNvSpPr txBox="1">
            <a:spLocks noGrp="1"/>
          </p:cNvSpPr>
          <p:nvPr>
            <p:ph type="body" idx="1"/>
          </p:nvPr>
        </p:nvSpPr>
        <p:spPr>
          <a:xfrm>
            <a:off x="515939" y="3362325"/>
            <a:ext cx="5265736" cy="321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cap="non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8" name="Google Shape;58;p1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6896" y="6421002"/>
            <a:ext cx="643991" cy="290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2 Images">
  <p:cSld name="Text + 2 Images"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59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6" name="Google Shape;826;p59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7" name="Google Shape;827;p59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8" name="Google Shape;828;p59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829" name="Google Shape;829;p59"/>
          <p:cNvSpPr txBox="1">
            <a:spLocks noGrp="1"/>
          </p:cNvSpPr>
          <p:nvPr>
            <p:ph type="body" idx="1"/>
          </p:nvPr>
        </p:nvSpPr>
        <p:spPr>
          <a:xfrm>
            <a:off x="515938" y="4324350"/>
            <a:ext cx="5472042" cy="2020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2pPr>
            <a:lvl3pPr marL="1371600" lvl="2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3pPr>
            <a:lvl4pPr marL="1828800" lvl="3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4pPr>
            <a:lvl5pPr marL="2286000" lvl="4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0" name="Google Shape;830;p59"/>
          <p:cNvSpPr txBox="1">
            <a:spLocks noGrp="1"/>
          </p:cNvSpPr>
          <p:nvPr>
            <p:ph type="body" idx="2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1" name="Google Shape;831;p59"/>
          <p:cNvSpPr txBox="1">
            <a:spLocks noGrp="1"/>
          </p:cNvSpPr>
          <p:nvPr>
            <p:ph type="body" idx="3"/>
          </p:nvPr>
        </p:nvSpPr>
        <p:spPr>
          <a:xfrm>
            <a:off x="6204020" y="4324350"/>
            <a:ext cx="5472042" cy="2020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2pPr>
            <a:lvl3pPr marL="1371600" lvl="2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3pPr>
            <a:lvl4pPr marL="1828800" lvl="3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4pPr>
            <a:lvl5pPr marL="2286000" lvl="4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2" name="Google Shape;832;p59"/>
          <p:cNvSpPr>
            <a:spLocks noGrp="1"/>
          </p:cNvSpPr>
          <p:nvPr>
            <p:ph type="pic" idx="4"/>
          </p:nvPr>
        </p:nvSpPr>
        <p:spPr>
          <a:xfrm>
            <a:off x="515938" y="1376362"/>
            <a:ext cx="5472042" cy="2808000"/>
          </a:xfrm>
          <a:prstGeom prst="roundRect">
            <a:avLst>
              <a:gd name="adj" fmla="val 5247"/>
            </a:avLst>
          </a:prstGeom>
          <a:solidFill>
            <a:srgbClr val="BFBFBF"/>
          </a:solidFill>
          <a:ln>
            <a:noFill/>
          </a:ln>
        </p:spPr>
      </p:sp>
      <p:sp>
        <p:nvSpPr>
          <p:cNvPr id="833" name="Google Shape;833;p59"/>
          <p:cNvSpPr>
            <a:spLocks noGrp="1"/>
          </p:cNvSpPr>
          <p:nvPr>
            <p:ph type="pic" idx="5"/>
          </p:nvPr>
        </p:nvSpPr>
        <p:spPr>
          <a:xfrm>
            <a:off x="6204020" y="1376362"/>
            <a:ext cx="5472042" cy="2808000"/>
          </a:xfrm>
          <a:prstGeom prst="roundRect">
            <a:avLst>
              <a:gd name="adj" fmla="val 5247"/>
            </a:avLst>
          </a:prstGeom>
          <a:solidFill>
            <a:srgbClr val="BFBFBF"/>
          </a:solidFill>
          <a:ln>
            <a:noFill/>
          </a:ln>
        </p:spPr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3 Images">
  <p:cSld name="Text + 3 Images"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60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6" name="Google Shape;836;p60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7" name="Google Shape;837;p60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8" name="Google Shape;838;p60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839" name="Google Shape;839;p60"/>
          <p:cNvSpPr txBox="1">
            <a:spLocks noGrp="1"/>
          </p:cNvSpPr>
          <p:nvPr>
            <p:ph type="body" idx="1"/>
          </p:nvPr>
        </p:nvSpPr>
        <p:spPr>
          <a:xfrm>
            <a:off x="515938" y="4324350"/>
            <a:ext cx="3564000" cy="2020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2pPr>
            <a:lvl3pPr marL="1371600" lvl="2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3pPr>
            <a:lvl4pPr marL="1828800" lvl="3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4pPr>
            <a:lvl5pPr marL="2286000" lvl="4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0" name="Google Shape;840;p60"/>
          <p:cNvSpPr txBox="1">
            <a:spLocks noGrp="1"/>
          </p:cNvSpPr>
          <p:nvPr>
            <p:ph type="body" idx="2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1" name="Google Shape;841;p60"/>
          <p:cNvSpPr>
            <a:spLocks noGrp="1"/>
          </p:cNvSpPr>
          <p:nvPr>
            <p:ph type="pic" idx="3"/>
          </p:nvPr>
        </p:nvSpPr>
        <p:spPr>
          <a:xfrm>
            <a:off x="515938" y="1376362"/>
            <a:ext cx="3564000" cy="2808000"/>
          </a:xfrm>
          <a:prstGeom prst="roundRect">
            <a:avLst>
              <a:gd name="adj" fmla="val 5247"/>
            </a:avLst>
          </a:prstGeom>
          <a:solidFill>
            <a:srgbClr val="BFBFBF"/>
          </a:solidFill>
          <a:ln>
            <a:noFill/>
          </a:ln>
        </p:spPr>
      </p:sp>
      <p:sp>
        <p:nvSpPr>
          <p:cNvPr id="842" name="Google Shape;842;p60"/>
          <p:cNvSpPr txBox="1">
            <a:spLocks noGrp="1"/>
          </p:cNvSpPr>
          <p:nvPr>
            <p:ph type="body" idx="4"/>
          </p:nvPr>
        </p:nvSpPr>
        <p:spPr>
          <a:xfrm>
            <a:off x="4314001" y="4324350"/>
            <a:ext cx="3564000" cy="2020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2pPr>
            <a:lvl3pPr marL="1371600" lvl="2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3pPr>
            <a:lvl4pPr marL="1828800" lvl="3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4pPr>
            <a:lvl5pPr marL="2286000" lvl="4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3" name="Google Shape;843;p60"/>
          <p:cNvSpPr txBox="1">
            <a:spLocks noGrp="1"/>
          </p:cNvSpPr>
          <p:nvPr>
            <p:ph type="body" idx="5"/>
          </p:nvPr>
        </p:nvSpPr>
        <p:spPr>
          <a:xfrm>
            <a:off x="8112064" y="4324350"/>
            <a:ext cx="3564000" cy="2020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2pPr>
            <a:lvl3pPr marL="1371600" lvl="2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3pPr>
            <a:lvl4pPr marL="1828800" lvl="3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4pPr>
            <a:lvl5pPr marL="2286000" lvl="4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4" name="Google Shape;844;p60"/>
          <p:cNvSpPr>
            <a:spLocks noGrp="1"/>
          </p:cNvSpPr>
          <p:nvPr>
            <p:ph type="pic" idx="6"/>
          </p:nvPr>
        </p:nvSpPr>
        <p:spPr>
          <a:xfrm>
            <a:off x="4314001" y="1376362"/>
            <a:ext cx="3564000" cy="2808000"/>
          </a:xfrm>
          <a:prstGeom prst="roundRect">
            <a:avLst>
              <a:gd name="adj" fmla="val 5247"/>
            </a:avLst>
          </a:prstGeom>
          <a:solidFill>
            <a:srgbClr val="BFBFBF"/>
          </a:solidFill>
          <a:ln>
            <a:noFill/>
          </a:ln>
        </p:spPr>
      </p:sp>
      <p:sp>
        <p:nvSpPr>
          <p:cNvPr id="845" name="Google Shape;845;p60"/>
          <p:cNvSpPr>
            <a:spLocks noGrp="1"/>
          </p:cNvSpPr>
          <p:nvPr>
            <p:ph type="pic" idx="7"/>
          </p:nvPr>
        </p:nvSpPr>
        <p:spPr>
          <a:xfrm>
            <a:off x="8112064" y="1376362"/>
            <a:ext cx="3564000" cy="2808000"/>
          </a:xfrm>
          <a:prstGeom prst="roundRect">
            <a:avLst>
              <a:gd name="adj" fmla="val 5247"/>
            </a:avLst>
          </a:prstGeom>
          <a:solidFill>
            <a:srgbClr val="BFBFBF"/>
          </a:solidFill>
          <a:ln>
            <a:noFill/>
          </a:ln>
        </p:spPr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4 Images">
  <p:cSld name="Text + 4 Images"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61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8" name="Google Shape;848;p61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9" name="Google Shape;849;p61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0" name="Google Shape;850;p61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851" name="Google Shape;851;p61"/>
          <p:cNvSpPr txBox="1">
            <a:spLocks noGrp="1"/>
          </p:cNvSpPr>
          <p:nvPr>
            <p:ph type="body" idx="1"/>
          </p:nvPr>
        </p:nvSpPr>
        <p:spPr>
          <a:xfrm>
            <a:off x="515938" y="4324350"/>
            <a:ext cx="2628000" cy="2020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2pPr>
            <a:lvl3pPr marL="1371600" lvl="2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3pPr>
            <a:lvl4pPr marL="1828800" lvl="3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4pPr>
            <a:lvl5pPr marL="2286000" lvl="4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2" name="Google Shape;852;p61"/>
          <p:cNvSpPr txBox="1">
            <a:spLocks noGrp="1"/>
          </p:cNvSpPr>
          <p:nvPr>
            <p:ph type="body" idx="2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3" name="Google Shape;853;p61"/>
          <p:cNvSpPr txBox="1">
            <a:spLocks noGrp="1"/>
          </p:cNvSpPr>
          <p:nvPr>
            <p:ph type="body" idx="3"/>
          </p:nvPr>
        </p:nvSpPr>
        <p:spPr>
          <a:xfrm>
            <a:off x="3359979" y="4324350"/>
            <a:ext cx="2628000" cy="2020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2pPr>
            <a:lvl3pPr marL="1371600" lvl="2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3pPr>
            <a:lvl4pPr marL="1828800" lvl="3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4pPr>
            <a:lvl5pPr marL="2286000" lvl="4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4" name="Google Shape;854;p61"/>
          <p:cNvSpPr txBox="1">
            <a:spLocks noGrp="1"/>
          </p:cNvSpPr>
          <p:nvPr>
            <p:ph type="body" idx="4"/>
          </p:nvPr>
        </p:nvSpPr>
        <p:spPr>
          <a:xfrm>
            <a:off x="6204020" y="4324350"/>
            <a:ext cx="2628000" cy="2020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2pPr>
            <a:lvl3pPr marL="1371600" lvl="2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3pPr>
            <a:lvl4pPr marL="1828800" lvl="3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4pPr>
            <a:lvl5pPr marL="2286000" lvl="4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5" name="Google Shape;855;p61"/>
          <p:cNvSpPr txBox="1">
            <a:spLocks noGrp="1"/>
          </p:cNvSpPr>
          <p:nvPr>
            <p:ph type="body" idx="5"/>
          </p:nvPr>
        </p:nvSpPr>
        <p:spPr>
          <a:xfrm>
            <a:off x="9048062" y="4324350"/>
            <a:ext cx="2628000" cy="2020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2pPr>
            <a:lvl3pPr marL="1371600" lvl="2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3pPr>
            <a:lvl4pPr marL="1828800" lvl="3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4pPr>
            <a:lvl5pPr marL="2286000" lvl="4" indent="-330200" algn="l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6" name="Google Shape;856;p61"/>
          <p:cNvSpPr>
            <a:spLocks noGrp="1"/>
          </p:cNvSpPr>
          <p:nvPr>
            <p:ph type="pic" idx="6"/>
          </p:nvPr>
        </p:nvSpPr>
        <p:spPr>
          <a:xfrm>
            <a:off x="515938" y="1376362"/>
            <a:ext cx="2627999" cy="2808000"/>
          </a:xfrm>
          <a:prstGeom prst="roundRect">
            <a:avLst>
              <a:gd name="adj" fmla="val 5609"/>
            </a:avLst>
          </a:prstGeom>
          <a:solidFill>
            <a:srgbClr val="BFBFBF"/>
          </a:solidFill>
          <a:ln>
            <a:noFill/>
          </a:ln>
        </p:spPr>
      </p:sp>
      <p:sp>
        <p:nvSpPr>
          <p:cNvPr id="857" name="Google Shape;857;p61"/>
          <p:cNvSpPr>
            <a:spLocks noGrp="1"/>
          </p:cNvSpPr>
          <p:nvPr>
            <p:ph type="pic" idx="7"/>
          </p:nvPr>
        </p:nvSpPr>
        <p:spPr>
          <a:xfrm>
            <a:off x="3359979" y="1376362"/>
            <a:ext cx="2627999" cy="2808000"/>
          </a:xfrm>
          <a:prstGeom prst="roundRect">
            <a:avLst>
              <a:gd name="adj" fmla="val 5609"/>
            </a:avLst>
          </a:prstGeom>
          <a:solidFill>
            <a:srgbClr val="BFBFBF"/>
          </a:solidFill>
          <a:ln>
            <a:noFill/>
          </a:ln>
        </p:spPr>
      </p:sp>
      <p:sp>
        <p:nvSpPr>
          <p:cNvPr id="858" name="Google Shape;858;p61"/>
          <p:cNvSpPr>
            <a:spLocks noGrp="1"/>
          </p:cNvSpPr>
          <p:nvPr>
            <p:ph type="pic" idx="8"/>
          </p:nvPr>
        </p:nvSpPr>
        <p:spPr>
          <a:xfrm>
            <a:off x="6204020" y="1376362"/>
            <a:ext cx="2627999" cy="2808000"/>
          </a:xfrm>
          <a:prstGeom prst="roundRect">
            <a:avLst>
              <a:gd name="adj" fmla="val 5609"/>
            </a:avLst>
          </a:prstGeom>
          <a:solidFill>
            <a:srgbClr val="BFBFBF"/>
          </a:solidFill>
          <a:ln>
            <a:noFill/>
          </a:ln>
        </p:spPr>
      </p:sp>
      <p:sp>
        <p:nvSpPr>
          <p:cNvPr id="859" name="Google Shape;859;p61"/>
          <p:cNvSpPr>
            <a:spLocks noGrp="1"/>
          </p:cNvSpPr>
          <p:nvPr>
            <p:ph type="pic" idx="9"/>
          </p:nvPr>
        </p:nvSpPr>
        <p:spPr>
          <a:xfrm>
            <a:off x="9048064" y="1376362"/>
            <a:ext cx="2627999" cy="2808000"/>
          </a:xfrm>
          <a:prstGeom prst="roundRect">
            <a:avLst>
              <a:gd name="adj" fmla="val 5609"/>
            </a:avLst>
          </a:prstGeom>
          <a:solidFill>
            <a:srgbClr val="BFBFBF"/>
          </a:solidFill>
          <a:ln>
            <a:noFill/>
          </a:ln>
        </p:spPr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diagrams">
  <p:cSld name="2 diagrams"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62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62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3" name="Google Shape;863;p62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4" name="Google Shape;864;p62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865" name="Google Shape;865;p62"/>
          <p:cNvSpPr txBox="1">
            <a:spLocks noGrp="1"/>
          </p:cNvSpPr>
          <p:nvPr>
            <p:ph type="body" idx="1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6" name="Google Shape;866;p62"/>
          <p:cNvSpPr>
            <a:spLocks noGrp="1"/>
          </p:cNvSpPr>
          <p:nvPr>
            <p:ph type="chart" idx="2"/>
          </p:nvPr>
        </p:nvSpPr>
        <p:spPr>
          <a:xfrm>
            <a:off x="6203953" y="2241550"/>
            <a:ext cx="5472109" cy="3907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867" name="Google Shape;867;p62"/>
          <p:cNvSpPr txBox="1">
            <a:spLocks noGrp="1"/>
          </p:cNvSpPr>
          <p:nvPr>
            <p:ph type="body" idx="3"/>
          </p:nvPr>
        </p:nvSpPr>
        <p:spPr>
          <a:xfrm>
            <a:off x="6203949" y="6149340"/>
            <a:ext cx="5472113" cy="210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marL="914400" lvl="1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2pPr>
            <a:lvl3pPr marL="1371600" lvl="2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3pPr>
            <a:lvl4pPr marL="1828800" lvl="3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4pPr>
            <a:lvl5pPr marL="2286000" lvl="4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8" name="Google Shape;868;p62"/>
          <p:cNvSpPr>
            <a:spLocks noGrp="1"/>
          </p:cNvSpPr>
          <p:nvPr>
            <p:ph type="chart" idx="4"/>
          </p:nvPr>
        </p:nvSpPr>
        <p:spPr>
          <a:xfrm>
            <a:off x="515942" y="2241550"/>
            <a:ext cx="5472109" cy="3907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869" name="Google Shape;869;p62"/>
          <p:cNvSpPr txBox="1">
            <a:spLocks noGrp="1"/>
          </p:cNvSpPr>
          <p:nvPr>
            <p:ph type="body" idx="5"/>
          </p:nvPr>
        </p:nvSpPr>
        <p:spPr>
          <a:xfrm>
            <a:off x="515938" y="6149340"/>
            <a:ext cx="5472113" cy="210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marL="914400" lvl="1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2pPr>
            <a:lvl3pPr marL="1371600" lvl="2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3pPr>
            <a:lvl4pPr marL="1828800" lvl="3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4pPr>
            <a:lvl5pPr marL="2286000" lvl="4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line only">
  <p:cSld name="Headline only"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63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2" name="Google Shape;872;p63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3" name="Google Shape;873;p63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4" name="Google Shape;874;p63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875" name="Google Shape;875;p63"/>
          <p:cNvSpPr txBox="1">
            <a:spLocks noGrp="1"/>
          </p:cNvSpPr>
          <p:nvPr>
            <p:ph type="body" idx="1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" type="blank">
  <p:cSld name="BLANK"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64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8" name="Google Shape;878;p64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9" name="Google Shape;879;p64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utro page on colour">
  <p:cSld name="Outro page on colour">
    <p:bg>
      <p:bgPr>
        <a:solidFill>
          <a:schemeClr val="lt2"/>
        </a:solidFill>
        <a:effectLst/>
      </p:bgPr>
    </p:bg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65"/>
          <p:cNvSpPr txBox="1">
            <a:spLocks noGrp="1"/>
          </p:cNvSpPr>
          <p:nvPr>
            <p:ph type="title"/>
          </p:nvPr>
        </p:nvSpPr>
        <p:spPr>
          <a:xfrm>
            <a:off x="515937" y="3825240"/>
            <a:ext cx="11160125" cy="1021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Inter SemiBold"/>
              <a:buNone/>
              <a:defRPr sz="5000" b="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2" name="Google Shape;882;p65"/>
          <p:cNvSpPr txBox="1">
            <a:spLocks noGrp="1"/>
          </p:cNvSpPr>
          <p:nvPr>
            <p:ph type="body" idx="1"/>
          </p:nvPr>
        </p:nvSpPr>
        <p:spPr>
          <a:xfrm>
            <a:off x="515938" y="5463540"/>
            <a:ext cx="11160124" cy="297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3" name="Google Shape;883;p65"/>
          <p:cNvSpPr txBox="1">
            <a:spLocks noGrp="1"/>
          </p:cNvSpPr>
          <p:nvPr>
            <p:ph type="body" idx="2"/>
          </p:nvPr>
        </p:nvSpPr>
        <p:spPr>
          <a:xfrm>
            <a:off x="515938" y="5783351"/>
            <a:ext cx="11160124" cy="297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429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84" name="Google Shape;884;p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5937" y="1176912"/>
            <a:ext cx="1929090" cy="8695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utro page with image">
  <p:cSld name="Outro page with image">
    <p:bg>
      <p:bgPr>
        <a:solidFill>
          <a:schemeClr val="lt1"/>
        </a:solidFill>
        <a:effectLst/>
      </p:bgPr>
    </p:bg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66"/>
          <p:cNvSpPr txBox="1">
            <a:spLocks noGrp="1"/>
          </p:cNvSpPr>
          <p:nvPr>
            <p:ph type="title"/>
          </p:nvPr>
        </p:nvSpPr>
        <p:spPr>
          <a:xfrm>
            <a:off x="515937" y="3825240"/>
            <a:ext cx="11160125" cy="1021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Inter"/>
              <a:buNone/>
              <a:defRPr sz="5000" b="1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7" name="Google Shape;887;p66"/>
          <p:cNvSpPr txBox="1">
            <a:spLocks noGrp="1"/>
          </p:cNvSpPr>
          <p:nvPr>
            <p:ph type="body" idx="1"/>
          </p:nvPr>
        </p:nvSpPr>
        <p:spPr>
          <a:xfrm>
            <a:off x="515938" y="5463540"/>
            <a:ext cx="11160124" cy="297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3429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8" name="Google Shape;888;p66"/>
          <p:cNvSpPr txBox="1">
            <a:spLocks noGrp="1"/>
          </p:cNvSpPr>
          <p:nvPr>
            <p:ph type="body" idx="2"/>
          </p:nvPr>
        </p:nvSpPr>
        <p:spPr>
          <a:xfrm>
            <a:off x="515938" y="5783351"/>
            <a:ext cx="11160124" cy="297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3429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PORT_Copy text on white">
  <p:cSld name="REPORT_Copy text on white"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67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1" name="Google Shape;891;p67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2" name="Google Shape;892;p67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3" name="Google Shape;893;p67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894" name="Google Shape;894;p67"/>
          <p:cNvSpPr txBox="1">
            <a:spLocks noGrp="1"/>
          </p:cNvSpPr>
          <p:nvPr>
            <p:ph type="body" idx="1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5" name="Google Shape;895;p67"/>
          <p:cNvSpPr txBox="1">
            <a:spLocks noGrp="1"/>
          </p:cNvSpPr>
          <p:nvPr>
            <p:ph type="body" idx="2"/>
          </p:nvPr>
        </p:nvSpPr>
        <p:spPr>
          <a:xfrm>
            <a:off x="515938" y="1390651"/>
            <a:ext cx="11160125" cy="495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2pPr>
            <a:lvl3pPr marL="1371600" lvl="2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3pPr>
            <a:lvl4pPr marL="1828800" lvl="3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4pPr>
            <a:lvl5pPr marL="2286000" lvl="4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PORT_Copy text on colour">
  <p:cSld name="REPORT_Copy text on colour">
    <p:bg>
      <p:bgPr>
        <a:solidFill>
          <a:schemeClr val="lt2"/>
        </a:solidFill>
        <a:effectLst/>
      </p:bgPr>
    </p:bg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68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Inter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8" name="Google Shape;898;p68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9" name="Google Shape;899;p68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0" name="Google Shape;900;p68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0" lvl="1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0" lvl="2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0" lvl="3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0" lvl="4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0" lvl="5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0" lvl="6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0" lvl="7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0" lvl="8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901" name="Google Shape;901;p68"/>
          <p:cNvSpPr txBox="1">
            <a:spLocks noGrp="1"/>
          </p:cNvSpPr>
          <p:nvPr>
            <p:ph type="body" idx="1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cap="non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2" name="Google Shape;902;p68"/>
          <p:cNvSpPr txBox="1">
            <a:spLocks noGrp="1"/>
          </p:cNvSpPr>
          <p:nvPr>
            <p:ph type="body" idx="2"/>
          </p:nvPr>
        </p:nvSpPr>
        <p:spPr>
          <a:xfrm>
            <a:off x="515938" y="1390651"/>
            <a:ext cx="11160125" cy="495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2pPr>
            <a:lvl3pPr marL="1371600" lvl="2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3pPr>
            <a:lvl4pPr marL="1828800" lvl="3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4pPr>
            <a:lvl5pPr marL="2286000" lvl="4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03" name="Google Shape;903;p6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6896" y="6421002"/>
            <a:ext cx="643991" cy="290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vider page on colour">
  <p:cSld name="Divider page on colour">
    <p:bg>
      <p:bgPr>
        <a:solidFill>
          <a:schemeClr val="accent3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3"/>
          <p:cNvSpPr txBox="1">
            <a:spLocks noGrp="1"/>
          </p:cNvSpPr>
          <p:nvPr>
            <p:ph type="title"/>
          </p:nvPr>
        </p:nvSpPr>
        <p:spPr>
          <a:xfrm>
            <a:off x="515937" y="3830639"/>
            <a:ext cx="11160125" cy="2491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Inter SemiBold"/>
              <a:buNone/>
              <a:defRPr sz="5000" b="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53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53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3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0" lvl="1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0" lvl="2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0" lvl="3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0" lvl="4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0" lvl="5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0" lvl="6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0" lvl="7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0" lvl="8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64" name="Google Shape;64;p153"/>
          <p:cNvSpPr txBox="1">
            <a:spLocks noGrp="1"/>
          </p:cNvSpPr>
          <p:nvPr>
            <p:ph type="body" idx="1"/>
          </p:nvPr>
        </p:nvSpPr>
        <p:spPr>
          <a:xfrm>
            <a:off x="515938" y="3362325"/>
            <a:ext cx="11160123" cy="321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5" name="Google Shape;65;p15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6896" y="6421002"/>
            <a:ext cx="643991" cy="290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PORT_Copy text on white (2 columns)">
  <p:cSld name="REPORT_Copy text on white (2 columns)"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69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6" name="Google Shape;906;p69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7" name="Google Shape;907;p69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8" name="Google Shape;908;p69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909" name="Google Shape;909;p69"/>
          <p:cNvSpPr txBox="1">
            <a:spLocks noGrp="1"/>
          </p:cNvSpPr>
          <p:nvPr>
            <p:ph type="body" idx="1"/>
          </p:nvPr>
        </p:nvSpPr>
        <p:spPr>
          <a:xfrm>
            <a:off x="515938" y="1390651"/>
            <a:ext cx="5472110" cy="4954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2pPr>
            <a:lvl3pPr marL="1371600" lvl="2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3pPr>
            <a:lvl4pPr marL="1828800" lvl="3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4pPr>
            <a:lvl5pPr marL="2286000" lvl="4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0" name="Google Shape;910;p69"/>
          <p:cNvSpPr txBox="1">
            <a:spLocks noGrp="1"/>
          </p:cNvSpPr>
          <p:nvPr>
            <p:ph type="body" idx="2"/>
          </p:nvPr>
        </p:nvSpPr>
        <p:spPr>
          <a:xfrm>
            <a:off x="6203953" y="1390651"/>
            <a:ext cx="5472110" cy="4954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2pPr>
            <a:lvl3pPr marL="1371600" lvl="2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3pPr>
            <a:lvl4pPr marL="1828800" lvl="3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4pPr>
            <a:lvl5pPr marL="2286000" lvl="4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1" name="Google Shape;911;p69"/>
          <p:cNvSpPr txBox="1">
            <a:spLocks noGrp="1"/>
          </p:cNvSpPr>
          <p:nvPr>
            <p:ph type="body" idx="3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PORT_Copy text on colour (2 columns)">
  <p:cSld name="REPORT_Copy text on colour (2 columns)">
    <p:bg>
      <p:bgPr>
        <a:solidFill>
          <a:schemeClr val="lt2"/>
        </a:solidFill>
        <a:effectLst/>
      </p:bgPr>
    </p:bg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70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Inter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4" name="Google Shape;914;p70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5" name="Google Shape;915;p70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6" name="Google Shape;916;p70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0" lvl="1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0" lvl="2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0" lvl="3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0" lvl="4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0" lvl="5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0" lvl="6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0" lvl="7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0" lvl="8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917" name="Google Shape;917;p70"/>
          <p:cNvSpPr txBox="1">
            <a:spLocks noGrp="1"/>
          </p:cNvSpPr>
          <p:nvPr>
            <p:ph type="body" idx="1"/>
          </p:nvPr>
        </p:nvSpPr>
        <p:spPr>
          <a:xfrm>
            <a:off x="515938" y="1390651"/>
            <a:ext cx="5472110" cy="4954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2pPr>
            <a:lvl3pPr marL="1371600" lvl="2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3pPr>
            <a:lvl4pPr marL="1828800" lvl="3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4pPr>
            <a:lvl5pPr marL="2286000" lvl="4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8" name="Google Shape;918;p70"/>
          <p:cNvSpPr txBox="1">
            <a:spLocks noGrp="1"/>
          </p:cNvSpPr>
          <p:nvPr>
            <p:ph type="body" idx="2"/>
          </p:nvPr>
        </p:nvSpPr>
        <p:spPr>
          <a:xfrm>
            <a:off x="6203953" y="1390651"/>
            <a:ext cx="5472110" cy="4954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2pPr>
            <a:lvl3pPr marL="1371600" lvl="2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3pPr>
            <a:lvl4pPr marL="1828800" lvl="3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4pPr>
            <a:lvl5pPr marL="2286000" lvl="4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9" name="Google Shape;919;p70"/>
          <p:cNvSpPr txBox="1">
            <a:spLocks noGrp="1"/>
          </p:cNvSpPr>
          <p:nvPr>
            <p:ph type="body" idx="3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cap="non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20" name="Google Shape;920;p7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6896" y="6421002"/>
            <a:ext cx="643991" cy="290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PORT_Text + Image (Right) on white">
  <p:cSld name="REPORT_Text + Image (Right) on white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p71"/>
          <p:cNvSpPr>
            <a:spLocks noGrp="1"/>
          </p:cNvSpPr>
          <p:nvPr>
            <p:ph type="pic" idx="2"/>
          </p:nvPr>
        </p:nvSpPr>
        <p:spPr>
          <a:xfrm>
            <a:off x="4716780" y="620714"/>
            <a:ext cx="6959283" cy="5724524"/>
          </a:xfrm>
          <a:prstGeom prst="roundRect">
            <a:avLst>
              <a:gd name="adj" fmla="val 2402"/>
            </a:avLst>
          </a:prstGeom>
          <a:solidFill>
            <a:srgbClr val="BFBFBF"/>
          </a:solidFill>
          <a:ln>
            <a:noFill/>
          </a:ln>
        </p:spPr>
      </p:sp>
      <p:sp>
        <p:nvSpPr>
          <p:cNvPr id="923" name="Google Shape;923;p71"/>
          <p:cNvSpPr txBox="1">
            <a:spLocks noGrp="1"/>
          </p:cNvSpPr>
          <p:nvPr>
            <p:ph type="title"/>
          </p:nvPr>
        </p:nvSpPr>
        <p:spPr>
          <a:xfrm>
            <a:off x="515938" y="620714"/>
            <a:ext cx="4084638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4" name="Google Shape;924;p71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5" name="Google Shape;925;p71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6" name="Google Shape;926;p71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927" name="Google Shape;927;p71"/>
          <p:cNvSpPr txBox="1">
            <a:spLocks noGrp="1"/>
          </p:cNvSpPr>
          <p:nvPr>
            <p:ph type="body" idx="1"/>
          </p:nvPr>
        </p:nvSpPr>
        <p:spPr>
          <a:xfrm>
            <a:off x="515938" y="1376363"/>
            <a:ext cx="4084638" cy="4968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2pPr>
            <a:lvl3pPr marL="1371600" lvl="2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3pPr>
            <a:lvl4pPr marL="1828800" lvl="3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4pPr>
            <a:lvl5pPr marL="2286000" lvl="4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8" name="Google Shape;928;p71"/>
          <p:cNvSpPr txBox="1">
            <a:spLocks noGrp="1"/>
          </p:cNvSpPr>
          <p:nvPr>
            <p:ph type="body" idx="3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PORT_Text + Image (Right) on colour">
  <p:cSld name="REPORT_Text + Image (Right) on colour">
    <p:bg>
      <p:bgPr>
        <a:solidFill>
          <a:schemeClr val="lt2"/>
        </a:solidFill>
        <a:effectLst/>
      </p:bgPr>
    </p:bg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72"/>
          <p:cNvSpPr>
            <a:spLocks noGrp="1"/>
          </p:cNvSpPr>
          <p:nvPr>
            <p:ph type="pic" idx="2"/>
          </p:nvPr>
        </p:nvSpPr>
        <p:spPr>
          <a:xfrm>
            <a:off x="4716780" y="620714"/>
            <a:ext cx="6959283" cy="5724524"/>
          </a:xfrm>
          <a:prstGeom prst="roundRect">
            <a:avLst>
              <a:gd name="adj" fmla="val 2402"/>
            </a:avLst>
          </a:prstGeom>
          <a:solidFill>
            <a:srgbClr val="BFBFBF"/>
          </a:solidFill>
          <a:ln>
            <a:noFill/>
          </a:ln>
        </p:spPr>
      </p:sp>
      <p:sp>
        <p:nvSpPr>
          <p:cNvPr id="931" name="Google Shape;931;p72"/>
          <p:cNvSpPr txBox="1">
            <a:spLocks noGrp="1"/>
          </p:cNvSpPr>
          <p:nvPr>
            <p:ph type="title"/>
          </p:nvPr>
        </p:nvSpPr>
        <p:spPr>
          <a:xfrm>
            <a:off x="515938" y="620714"/>
            <a:ext cx="4084638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Inter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2" name="Google Shape;932;p72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3" name="Google Shape;933;p72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4" name="Google Shape;934;p72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0" lvl="1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0" lvl="2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0" lvl="3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0" lvl="4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0" lvl="5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0" lvl="6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0" lvl="7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0" lvl="8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935" name="Google Shape;935;p72"/>
          <p:cNvSpPr txBox="1">
            <a:spLocks noGrp="1"/>
          </p:cNvSpPr>
          <p:nvPr>
            <p:ph type="body" idx="1"/>
          </p:nvPr>
        </p:nvSpPr>
        <p:spPr>
          <a:xfrm>
            <a:off x="515938" y="1376363"/>
            <a:ext cx="4084638" cy="4968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2pPr>
            <a:lvl3pPr marL="1371600" lvl="2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3pPr>
            <a:lvl4pPr marL="1828800" lvl="3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4pPr>
            <a:lvl5pPr marL="2286000" lvl="4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6" name="Google Shape;936;p72"/>
          <p:cNvSpPr txBox="1">
            <a:spLocks noGrp="1"/>
          </p:cNvSpPr>
          <p:nvPr>
            <p:ph type="body" idx="3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cap="non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37" name="Google Shape;937;p7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6896" y="6421002"/>
            <a:ext cx="643991" cy="290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PORT_Text + Diagram on white">
  <p:cSld name="REPORT_Text + Diagram on white"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73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0" name="Google Shape;940;p73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1" name="Google Shape;941;p73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2" name="Google Shape;942;p73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943" name="Google Shape;943;p73"/>
          <p:cNvSpPr txBox="1">
            <a:spLocks noGrp="1"/>
          </p:cNvSpPr>
          <p:nvPr>
            <p:ph type="body" idx="1"/>
          </p:nvPr>
        </p:nvSpPr>
        <p:spPr>
          <a:xfrm>
            <a:off x="515938" y="1376364"/>
            <a:ext cx="5472110" cy="4968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2pPr>
            <a:lvl3pPr marL="1371600" lvl="2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3pPr>
            <a:lvl4pPr marL="1828800" lvl="3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4pPr>
            <a:lvl5pPr marL="2286000" lvl="4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4" name="Google Shape;944;p73"/>
          <p:cNvSpPr txBox="1">
            <a:spLocks noGrp="1"/>
          </p:cNvSpPr>
          <p:nvPr>
            <p:ph type="body" idx="2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5" name="Google Shape;945;p73"/>
          <p:cNvSpPr>
            <a:spLocks noGrp="1"/>
          </p:cNvSpPr>
          <p:nvPr>
            <p:ph type="chart" idx="3"/>
          </p:nvPr>
        </p:nvSpPr>
        <p:spPr>
          <a:xfrm>
            <a:off x="6203953" y="1390651"/>
            <a:ext cx="5472109" cy="4758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946" name="Google Shape;946;p73"/>
          <p:cNvSpPr txBox="1">
            <a:spLocks noGrp="1"/>
          </p:cNvSpPr>
          <p:nvPr>
            <p:ph type="body" idx="4"/>
          </p:nvPr>
        </p:nvSpPr>
        <p:spPr>
          <a:xfrm>
            <a:off x="6203949" y="6149340"/>
            <a:ext cx="5472113" cy="210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marL="914400" lvl="1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2pPr>
            <a:lvl3pPr marL="1371600" lvl="2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3pPr>
            <a:lvl4pPr marL="1828800" lvl="3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4pPr>
            <a:lvl5pPr marL="2286000" lvl="4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PORT_Text + Diagram on colour">
  <p:cSld name="REPORT_Text + Diagram on colour">
    <p:bg>
      <p:bgPr>
        <a:solidFill>
          <a:schemeClr val="lt2"/>
        </a:solidFill>
        <a:effectLst/>
      </p:bgPr>
    </p:bg>
    <p:spTree>
      <p:nvGrpSpPr>
        <p:cNvPr id="1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p74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Inter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9" name="Google Shape;949;p74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0" name="Google Shape;950;p74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1" name="Google Shape;951;p74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0" lvl="1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0" lvl="2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0" lvl="3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0" lvl="4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0" lvl="5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0" lvl="6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0" lvl="7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0" lvl="8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952" name="Google Shape;952;p74"/>
          <p:cNvSpPr txBox="1">
            <a:spLocks noGrp="1"/>
          </p:cNvSpPr>
          <p:nvPr>
            <p:ph type="body" idx="1"/>
          </p:nvPr>
        </p:nvSpPr>
        <p:spPr>
          <a:xfrm>
            <a:off x="515938" y="1376364"/>
            <a:ext cx="5472110" cy="4968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2pPr>
            <a:lvl3pPr marL="1371600" lvl="2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3pPr>
            <a:lvl4pPr marL="1828800" lvl="3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4pPr>
            <a:lvl5pPr marL="2286000" lvl="4" indent="-3048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−"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3" name="Google Shape;953;p74"/>
          <p:cNvSpPr txBox="1">
            <a:spLocks noGrp="1"/>
          </p:cNvSpPr>
          <p:nvPr>
            <p:ph type="body" idx="2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 cap="non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4" name="Google Shape;954;p74"/>
          <p:cNvSpPr>
            <a:spLocks noGrp="1"/>
          </p:cNvSpPr>
          <p:nvPr>
            <p:ph type="chart" idx="3"/>
          </p:nvPr>
        </p:nvSpPr>
        <p:spPr>
          <a:xfrm>
            <a:off x="6203953" y="1390651"/>
            <a:ext cx="5472109" cy="4758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  <a:defRPr sz="12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955" name="Google Shape;955;p74"/>
          <p:cNvSpPr txBox="1">
            <a:spLocks noGrp="1"/>
          </p:cNvSpPr>
          <p:nvPr>
            <p:ph type="body" idx="4"/>
          </p:nvPr>
        </p:nvSpPr>
        <p:spPr>
          <a:xfrm>
            <a:off x="6203949" y="6149340"/>
            <a:ext cx="5472113" cy="210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None/>
              <a:defRPr sz="700">
                <a:solidFill>
                  <a:schemeClr val="lt1"/>
                </a:solidFill>
              </a:defRPr>
            </a:lvl1pPr>
            <a:lvl2pPr marL="914400" lvl="1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2pPr>
            <a:lvl3pPr marL="1371600" lvl="2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3pPr>
            <a:lvl4pPr marL="1828800" lvl="3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4pPr>
            <a:lvl5pPr marL="2286000" lvl="4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56" name="Google Shape;956;p7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6896" y="6421002"/>
            <a:ext cx="643991" cy="290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PORT_Two diagrams">
  <p:cSld name="REPORT_Two diagrams"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p75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9" name="Google Shape;959;p75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0" name="Google Shape;960;p75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1" name="Google Shape;961;p75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962" name="Google Shape;962;p75"/>
          <p:cNvSpPr txBox="1">
            <a:spLocks noGrp="1"/>
          </p:cNvSpPr>
          <p:nvPr>
            <p:ph type="body" idx="1"/>
          </p:nvPr>
        </p:nvSpPr>
        <p:spPr>
          <a:xfrm>
            <a:off x="515938" y="275183"/>
            <a:ext cx="11160124" cy="23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3" name="Google Shape;963;p75"/>
          <p:cNvSpPr>
            <a:spLocks noGrp="1"/>
          </p:cNvSpPr>
          <p:nvPr>
            <p:ph type="chart" idx="2"/>
          </p:nvPr>
        </p:nvSpPr>
        <p:spPr>
          <a:xfrm>
            <a:off x="6203953" y="1390651"/>
            <a:ext cx="5472109" cy="4758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964" name="Google Shape;964;p75"/>
          <p:cNvSpPr txBox="1">
            <a:spLocks noGrp="1"/>
          </p:cNvSpPr>
          <p:nvPr>
            <p:ph type="body" idx="3"/>
          </p:nvPr>
        </p:nvSpPr>
        <p:spPr>
          <a:xfrm>
            <a:off x="6203949" y="6149340"/>
            <a:ext cx="5472113" cy="210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marL="914400" lvl="1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2pPr>
            <a:lvl3pPr marL="1371600" lvl="2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3pPr>
            <a:lvl4pPr marL="1828800" lvl="3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4pPr>
            <a:lvl5pPr marL="2286000" lvl="4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5" name="Google Shape;965;p75"/>
          <p:cNvSpPr>
            <a:spLocks noGrp="1"/>
          </p:cNvSpPr>
          <p:nvPr>
            <p:ph type="chart" idx="4"/>
          </p:nvPr>
        </p:nvSpPr>
        <p:spPr>
          <a:xfrm>
            <a:off x="515942" y="1390651"/>
            <a:ext cx="5472109" cy="4758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966" name="Google Shape;966;p75"/>
          <p:cNvSpPr txBox="1">
            <a:spLocks noGrp="1"/>
          </p:cNvSpPr>
          <p:nvPr>
            <p:ph type="body" idx="5"/>
          </p:nvPr>
        </p:nvSpPr>
        <p:spPr>
          <a:xfrm>
            <a:off x="515938" y="6149340"/>
            <a:ext cx="5472113" cy="210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marL="914400" lvl="1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2pPr>
            <a:lvl3pPr marL="1371600" lvl="2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3pPr>
            <a:lvl4pPr marL="1828800" lvl="3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4pPr>
            <a:lvl5pPr marL="2286000" lvl="4" indent="-3048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−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vider page with image + colour">
  <p:cSld name="Divider page with image + colour">
    <p:bg>
      <p:bgPr>
        <a:solidFill>
          <a:schemeClr val="accent3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4"/>
          <p:cNvSpPr/>
          <p:nvPr/>
        </p:nvSpPr>
        <p:spPr>
          <a:xfrm>
            <a:off x="7680325" y="0"/>
            <a:ext cx="4511674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8" name="Google Shape;68;p154"/>
          <p:cNvSpPr txBox="1">
            <a:spLocks noGrp="1"/>
          </p:cNvSpPr>
          <p:nvPr>
            <p:ph type="title"/>
          </p:nvPr>
        </p:nvSpPr>
        <p:spPr>
          <a:xfrm>
            <a:off x="515938" y="1628775"/>
            <a:ext cx="6948488" cy="2046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Inter SemiBold"/>
              <a:buNone/>
              <a:defRPr sz="4500" b="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4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4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54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0" lvl="1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0" lvl="2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0" lvl="3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0" lvl="4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0" lvl="5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0" lvl="6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0" lvl="7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0" lvl="8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72" name="Google Shape;72;p154"/>
          <p:cNvSpPr txBox="1">
            <a:spLocks noGrp="1"/>
          </p:cNvSpPr>
          <p:nvPr>
            <p:ph type="body" idx="1"/>
          </p:nvPr>
        </p:nvSpPr>
        <p:spPr>
          <a:xfrm>
            <a:off x="515938" y="1106807"/>
            <a:ext cx="6948487" cy="321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54"/>
          <p:cNvSpPr txBox="1">
            <a:spLocks noGrp="1"/>
          </p:cNvSpPr>
          <p:nvPr>
            <p:ph type="body" idx="2"/>
          </p:nvPr>
        </p:nvSpPr>
        <p:spPr>
          <a:xfrm>
            <a:off x="515938" y="3849732"/>
            <a:ext cx="6948487" cy="2495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2pPr>
            <a:lvl3pPr marL="1371600" lvl="2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3pPr>
            <a:lvl4pPr marL="1828800" lvl="3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4pPr>
            <a:lvl5pPr marL="2286000" lvl="4" indent="-330200" algn="l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−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154"/>
          <p:cNvSpPr/>
          <p:nvPr/>
        </p:nvSpPr>
        <p:spPr>
          <a:xfrm rot="10800000" flipH="1">
            <a:off x="0" y="620572"/>
            <a:ext cx="11871644" cy="6246952"/>
          </a:xfrm>
          <a:custGeom>
            <a:avLst/>
            <a:gdLst/>
            <a:ahLst/>
            <a:cxnLst/>
            <a:rect l="l" t="t" r="r" b="b"/>
            <a:pathLst>
              <a:path w="11871644" h="6246952" extrusionOk="0">
                <a:moveTo>
                  <a:pt x="0" y="6246952"/>
                </a:moveTo>
                <a:lnTo>
                  <a:pt x="10659344" y="6246952"/>
                </a:lnTo>
                <a:cubicBezTo>
                  <a:pt x="11327809" y="6246952"/>
                  <a:pt x="11871644" y="5702403"/>
                  <a:pt x="11871644" y="5033058"/>
                </a:cubicBezTo>
                <a:lnTo>
                  <a:pt x="11871644" y="0"/>
                </a:lnTo>
                <a:lnTo>
                  <a:pt x="11833569" y="0"/>
                </a:lnTo>
                <a:lnTo>
                  <a:pt x="11833569" y="5033058"/>
                </a:lnTo>
                <a:cubicBezTo>
                  <a:pt x="11833569" y="5681392"/>
                  <a:pt x="11306818" y="6208865"/>
                  <a:pt x="10659344" y="6208865"/>
                </a:cubicBezTo>
                <a:lnTo>
                  <a:pt x="0" y="620886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5" name="Google Shape;75;p154"/>
          <p:cNvSpPr>
            <a:spLocks noGrp="1"/>
          </p:cNvSpPr>
          <p:nvPr>
            <p:ph type="pic" idx="3"/>
          </p:nvPr>
        </p:nvSpPr>
        <p:spPr>
          <a:xfrm>
            <a:off x="7680324" y="0"/>
            <a:ext cx="4511675" cy="6867524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pic>
        <p:nvPicPr>
          <p:cNvPr id="76" name="Google Shape;76;p15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6896" y="6421002"/>
            <a:ext cx="643991" cy="290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tatement with image">
  <p:cSld name="Statement with image">
    <p:bg>
      <p:bgPr>
        <a:solidFill>
          <a:schemeClr val="accent3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5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345238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79" name="Google Shape;79;p155"/>
          <p:cNvSpPr txBox="1">
            <a:spLocks noGrp="1"/>
          </p:cNvSpPr>
          <p:nvPr>
            <p:ph type="title"/>
          </p:nvPr>
        </p:nvSpPr>
        <p:spPr>
          <a:xfrm>
            <a:off x="515937" y="1563688"/>
            <a:ext cx="11160125" cy="478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Font typeface="Inter"/>
              <a:buNone/>
              <a:defRPr sz="95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55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55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55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0" lvl="1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0" lvl="2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0" lvl="3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0" lvl="4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0" lvl="5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0" lvl="6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0" lvl="7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0" lvl="8" indent="0" algn="r">
              <a:spcBef>
                <a:spcPts val="0"/>
              </a:spcBef>
              <a:buNone/>
              <a:defRPr sz="7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pic>
        <p:nvPicPr>
          <p:cNvPr id="83" name="Google Shape;83;p1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6896" y="6421002"/>
            <a:ext cx="643991" cy="290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2.xml"/><Relationship Id="rId18" Type="http://schemas.openxmlformats.org/officeDocument/2006/relationships/slideLayout" Target="../slideLayouts/slideLayout57.xml"/><Relationship Id="rId26" Type="http://schemas.openxmlformats.org/officeDocument/2006/relationships/slideLayout" Target="../slideLayouts/slideLayout65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60.xml"/><Relationship Id="rId34" Type="http://schemas.openxmlformats.org/officeDocument/2006/relationships/slideLayout" Target="../slideLayouts/slideLayout73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17" Type="http://schemas.openxmlformats.org/officeDocument/2006/relationships/slideLayout" Target="../slideLayouts/slideLayout56.xml"/><Relationship Id="rId25" Type="http://schemas.openxmlformats.org/officeDocument/2006/relationships/slideLayout" Target="../slideLayouts/slideLayout64.xml"/><Relationship Id="rId33" Type="http://schemas.openxmlformats.org/officeDocument/2006/relationships/slideLayout" Target="../slideLayouts/slideLayout72.xml"/><Relationship Id="rId38" Type="http://schemas.openxmlformats.org/officeDocument/2006/relationships/theme" Target="../theme/theme2.xml"/><Relationship Id="rId2" Type="http://schemas.openxmlformats.org/officeDocument/2006/relationships/slideLayout" Target="../slideLayouts/slideLayout41.xml"/><Relationship Id="rId16" Type="http://schemas.openxmlformats.org/officeDocument/2006/relationships/slideLayout" Target="../slideLayouts/slideLayout55.xml"/><Relationship Id="rId20" Type="http://schemas.openxmlformats.org/officeDocument/2006/relationships/slideLayout" Target="../slideLayouts/slideLayout59.xml"/><Relationship Id="rId29" Type="http://schemas.openxmlformats.org/officeDocument/2006/relationships/slideLayout" Target="../slideLayouts/slideLayout68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24" Type="http://schemas.openxmlformats.org/officeDocument/2006/relationships/slideLayout" Target="../slideLayouts/slideLayout63.xml"/><Relationship Id="rId32" Type="http://schemas.openxmlformats.org/officeDocument/2006/relationships/slideLayout" Target="../slideLayouts/slideLayout71.xml"/><Relationship Id="rId37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4.xml"/><Relationship Id="rId15" Type="http://schemas.openxmlformats.org/officeDocument/2006/relationships/slideLayout" Target="../slideLayouts/slideLayout54.xml"/><Relationship Id="rId23" Type="http://schemas.openxmlformats.org/officeDocument/2006/relationships/slideLayout" Target="../slideLayouts/slideLayout62.xml"/><Relationship Id="rId28" Type="http://schemas.openxmlformats.org/officeDocument/2006/relationships/slideLayout" Target="../slideLayouts/slideLayout67.xml"/><Relationship Id="rId36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49.xml"/><Relationship Id="rId19" Type="http://schemas.openxmlformats.org/officeDocument/2006/relationships/slideLayout" Target="../slideLayouts/slideLayout58.xml"/><Relationship Id="rId31" Type="http://schemas.openxmlformats.org/officeDocument/2006/relationships/slideLayout" Target="../slideLayouts/slideLayout70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Relationship Id="rId22" Type="http://schemas.openxmlformats.org/officeDocument/2006/relationships/slideLayout" Target="../slideLayouts/slideLayout61.xml"/><Relationship Id="rId27" Type="http://schemas.openxmlformats.org/officeDocument/2006/relationships/slideLayout" Target="../slideLayouts/slideLayout66.xml"/><Relationship Id="rId30" Type="http://schemas.openxmlformats.org/officeDocument/2006/relationships/slideLayout" Target="../slideLayouts/slideLayout69.xml"/><Relationship Id="rId35" Type="http://schemas.openxmlformats.org/officeDocument/2006/relationships/slideLayout" Target="../slideLayouts/slideLayout74.xml"/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2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700" b="0" i="0" u="none" strike="noStrike" cap="none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1" name="Google Shape;11;p22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700" b="0" i="0" u="none" strike="noStrike" cap="none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2" name="Google Shape;12;p22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nter"/>
              <a:buNone/>
              <a:defRPr sz="3000" b="1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22"/>
          <p:cNvSpPr txBox="1">
            <a:spLocks noGrp="1"/>
          </p:cNvSpPr>
          <p:nvPr>
            <p:ph type="body" idx="1"/>
          </p:nvPr>
        </p:nvSpPr>
        <p:spPr>
          <a:xfrm>
            <a:off x="515938" y="2241549"/>
            <a:ext cx="6948488" cy="4103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30200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30200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30200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30200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4" name="Google Shape;14;p22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700" b="0" i="0" u="none" strike="noStrike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0" marR="0" lvl="1" indent="0" algn="r" rtl="0">
              <a:spcBef>
                <a:spcPts val="0"/>
              </a:spcBef>
              <a:buNone/>
              <a:defRPr sz="700" b="0" i="0" u="none" strike="noStrike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0" marR="0" lvl="2" indent="0" algn="r" rtl="0">
              <a:spcBef>
                <a:spcPts val="0"/>
              </a:spcBef>
              <a:buNone/>
              <a:defRPr sz="700" b="0" i="0" u="none" strike="noStrike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0" marR="0" lvl="3" indent="0" algn="r" rtl="0">
              <a:spcBef>
                <a:spcPts val="0"/>
              </a:spcBef>
              <a:buNone/>
              <a:defRPr sz="700" b="0" i="0" u="none" strike="noStrike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0" marR="0" lvl="4" indent="0" algn="r" rtl="0">
              <a:spcBef>
                <a:spcPts val="0"/>
              </a:spcBef>
              <a:buNone/>
              <a:defRPr sz="700" b="0" i="0" u="none" strike="noStrike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0" marR="0" lvl="5" indent="0" algn="r" rtl="0">
              <a:spcBef>
                <a:spcPts val="0"/>
              </a:spcBef>
              <a:buNone/>
              <a:defRPr sz="700" b="0" i="0" u="none" strike="noStrike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0" marR="0" lvl="6" indent="0" algn="r" rtl="0">
              <a:spcBef>
                <a:spcPts val="0"/>
              </a:spcBef>
              <a:buNone/>
              <a:defRPr sz="700" b="0" i="0" u="none" strike="noStrike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0" marR="0" lvl="7" indent="0" algn="r" rtl="0">
              <a:spcBef>
                <a:spcPts val="0"/>
              </a:spcBef>
              <a:buNone/>
              <a:defRPr sz="700" b="0" i="0" u="none" strike="noStrike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0" marR="0" lvl="8" indent="0" algn="r" rtl="0">
              <a:spcBef>
                <a:spcPts val="0"/>
              </a:spcBef>
              <a:buNone/>
              <a:defRPr sz="700" b="0" i="0" u="none" strike="noStrike" cap="none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pic>
        <p:nvPicPr>
          <p:cNvPr id="15" name="Google Shape;15;p22"/>
          <p:cNvPicPr preferRelativeResize="0"/>
          <p:nvPr/>
        </p:nvPicPr>
        <p:blipFill rotWithShape="1">
          <a:blip r:embed="rId41">
            <a:alphaModFix/>
          </a:blip>
          <a:srcRect/>
          <a:stretch/>
        </p:blipFill>
        <p:spPr>
          <a:xfrm>
            <a:off x="506896" y="6420804"/>
            <a:ext cx="643991" cy="291103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25">
          <p15:clr>
            <a:srgbClr val="F26B43"/>
          </p15:clr>
        </p15:guide>
        <p15:guide id="2" pos="7355">
          <p15:clr>
            <a:srgbClr val="F26B43"/>
          </p15:clr>
        </p15:guide>
        <p15:guide id="3" orient="horz" pos="1412">
          <p15:clr>
            <a:srgbClr val="F26B43"/>
          </p15:clr>
        </p15:guide>
        <p15:guide id="4" orient="horz" pos="3997">
          <p15:clr>
            <a:srgbClr val="F26B43"/>
          </p15:clr>
        </p15:guide>
        <p15:guide id="5" orient="horz" pos="867">
          <p15:clr>
            <a:srgbClr val="F26B43"/>
          </p15:clr>
        </p15:guide>
        <p15:guide id="6" orient="horz" pos="391">
          <p15:clr>
            <a:srgbClr val="F26B43"/>
          </p15:clr>
        </p15:guide>
        <p15:guide id="7" pos="4838">
          <p15:clr>
            <a:srgbClr val="F26B43"/>
          </p15:clr>
        </p15:guide>
        <p15:guide id="8" pos="4702">
          <p15:clr>
            <a:srgbClr val="F26B43"/>
          </p15:clr>
        </p15:guide>
        <p15:guide id="9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26"/>
          <p:cNvSpPr txBox="1">
            <a:spLocks noGrp="1"/>
          </p:cNvSpPr>
          <p:nvPr>
            <p:ph type="dt" idx="10"/>
          </p:nvPr>
        </p:nvSpPr>
        <p:spPr>
          <a:xfrm>
            <a:off x="6096000" y="6604247"/>
            <a:ext cx="4246564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7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59" name="Google Shape;659;p26"/>
          <p:cNvSpPr txBox="1">
            <a:spLocks noGrp="1"/>
          </p:cNvSpPr>
          <p:nvPr>
            <p:ph type="ftr" idx="11"/>
          </p:nvPr>
        </p:nvSpPr>
        <p:spPr>
          <a:xfrm>
            <a:off x="6096000" y="6459481"/>
            <a:ext cx="424656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700">
                <a:solidFill>
                  <a:schemeClr val="dk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60" name="Google Shape;660;p26"/>
          <p:cNvSpPr txBox="1">
            <a:spLocks noGrp="1"/>
          </p:cNvSpPr>
          <p:nvPr>
            <p:ph type="title"/>
          </p:nvPr>
        </p:nvSpPr>
        <p:spPr>
          <a:xfrm>
            <a:off x="515937" y="620714"/>
            <a:ext cx="11160125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Inter"/>
              <a:buNone/>
              <a:defRPr sz="3000" b="1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61" name="Google Shape;661;p26"/>
          <p:cNvSpPr txBox="1">
            <a:spLocks noGrp="1"/>
          </p:cNvSpPr>
          <p:nvPr>
            <p:ph type="body" idx="1"/>
          </p:nvPr>
        </p:nvSpPr>
        <p:spPr>
          <a:xfrm>
            <a:off x="515938" y="2241549"/>
            <a:ext cx="6948488" cy="4103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30200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30200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30200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30200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62" name="Google Shape;662;p26"/>
          <p:cNvSpPr txBox="1">
            <a:spLocks noGrp="1"/>
          </p:cNvSpPr>
          <p:nvPr>
            <p:ph type="sldNum" idx="12"/>
          </p:nvPr>
        </p:nvSpPr>
        <p:spPr>
          <a:xfrm>
            <a:off x="11304588" y="6452338"/>
            <a:ext cx="371475" cy="130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0" marR="0" lvl="1" indent="0" algn="r" rtl="0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2pPr>
            <a:lvl3pPr marL="0" marR="0" lvl="2" indent="0" algn="r" rtl="0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3pPr>
            <a:lvl4pPr marL="0" marR="0" lvl="3" indent="0" algn="r" rtl="0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4pPr>
            <a:lvl5pPr marL="0" marR="0" lvl="4" indent="0" algn="r" rtl="0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5pPr>
            <a:lvl6pPr marL="0" marR="0" lvl="5" indent="0" algn="r" rtl="0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6pPr>
            <a:lvl7pPr marL="0" marR="0" lvl="6" indent="0" algn="r" rtl="0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7pPr>
            <a:lvl8pPr marL="0" marR="0" lvl="7" indent="0" algn="r" rtl="0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8pPr>
            <a:lvl9pPr marL="0" marR="0" lvl="8" indent="0" algn="r" rtl="0">
              <a:spcBef>
                <a:spcPts val="0"/>
              </a:spcBef>
              <a:buNone/>
              <a:defRPr sz="700">
                <a:solidFill>
                  <a:schemeClr val="dk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pic>
        <p:nvPicPr>
          <p:cNvPr id="663" name="Google Shape;663;p26"/>
          <p:cNvPicPr preferRelativeResize="0"/>
          <p:nvPr/>
        </p:nvPicPr>
        <p:blipFill rotWithShape="1">
          <a:blip r:embed="rId39">
            <a:alphaModFix/>
          </a:blip>
          <a:srcRect/>
          <a:stretch/>
        </p:blipFill>
        <p:spPr>
          <a:xfrm>
            <a:off x="506896" y="6420804"/>
            <a:ext cx="643991" cy="291103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  <p:sldLayoutId id="2147483749" r:id="rId23"/>
    <p:sldLayoutId id="2147483750" r:id="rId24"/>
    <p:sldLayoutId id="2147483751" r:id="rId25"/>
    <p:sldLayoutId id="2147483752" r:id="rId26"/>
    <p:sldLayoutId id="2147483753" r:id="rId27"/>
    <p:sldLayoutId id="2147483754" r:id="rId28"/>
    <p:sldLayoutId id="2147483755" r:id="rId29"/>
    <p:sldLayoutId id="2147483756" r:id="rId30"/>
    <p:sldLayoutId id="2147483757" r:id="rId31"/>
    <p:sldLayoutId id="2147483758" r:id="rId32"/>
    <p:sldLayoutId id="2147483759" r:id="rId33"/>
    <p:sldLayoutId id="2147483760" r:id="rId34"/>
    <p:sldLayoutId id="2147483761" r:id="rId35"/>
    <p:sldLayoutId id="2147483762" r:id="rId36"/>
    <p:sldLayoutId id="2147483763" r:id="rId3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25">
          <p15:clr>
            <a:srgbClr val="F26B43"/>
          </p15:clr>
        </p15:guide>
        <p15:guide id="2" pos="7355">
          <p15:clr>
            <a:srgbClr val="F26B43"/>
          </p15:clr>
        </p15:guide>
        <p15:guide id="3" orient="horz" pos="1412">
          <p15:clr>
            <a:srgbClr val="F26B43"/>
          </p15:clr>
        </p15:guide>
        <p15:guide id="4" orient="horz" pos="3997">
          <p15:clr>
            <a:srgbClr val="F26B43"/>
          </p15:clr>
        </p15:guide>
        <p15:guide id="5" orient="horz" pos="867">
          <p15:clr>
            <a:srgbClr val="F26B43"/>
          </p15:clr>
        </p15:guide>
        <p15:guide id="6" orient="horz" pos="391">
          <p15:clr>
            <a:srgbClr val="F26B43"/>
          </p15:clr>
        </p15:guide>
        <p15:guide id="7" pos="4838">
          <p15:clr>
            <a:srgbClr val="F26B43"/>
          </p15:clr>
        </p15:guide>
        <p15:guide id="8" pos="4702">
          <p15:clr>
            <a:srgbClr val="F26B43"/>
          </p15:clr>
        </p15:guide>
        <p15:guide id="9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dvodnabazaru.cz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sv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znamzpravy.cz/clanek/ekonomika-finance-osobni-kyberutoky-cili-na-slabinu-kterou-banky-neochrani-skody-jdou-do-miliard-298505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2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3.svg"/><Relationship Id="rId5" Type="http://schemas.openxmlformats.org/officeDocument/2006/relationships/image" Target="../media/image12.sv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7" name="Google Shape;2267;p1"/>
          <p:cNvSpPr txBox="1">
            <a:spLocks noGrp="1"/>
          </p:cNvSpPr>
          <p:nvPr>
            <p:ph type="ctrTitle"/>
          </p:nvPr>
        </p:nvSpPr>
        <p:spPr>
          <a:xfrm>
            <a:off x="368299" y="2457449"/>
            <a:ext cx="5989411" cy="1571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cs-CZ" b="1">
                <a:latin typeface="+mj-lt"/>
              </a:rPr>
              <a:t>JAK MÍT FINANCE V BEZPEČÍ </a:t>
            </a:r>
          </a:p>
        </p:txBody>
      </p:sp>
      <p:sp>
        <p:nvSpPr>
          <p:cNvPr id="2269" name="Google Shape;2269;p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C07CF92D-725A-5241-B153-D563A7AD07AE}" type="datetime1">
              <a:rPr lang="cs-CZ" smtClean="0">
                <a:latin typeface="+mn-lt"/>
              </a:rPr>
              <a:t>01.06.2026</a:t>
            </a:fld>
            <a:endParaRPr>
              <a:latin typeface="+mn-lt"/>
            </a:endParaRPr>
          </a:p>
        </p:txBody>
      </p:sp>
      <p:sp>
        <p:nvSpPr>
          <p:cNvPr id="2270" name="Google Shape;2270;p1"/>
          <p:cNvSpPr txBox="1">
            <a:spLocks noGrp="1"/>
          </p:cNvSpPr>
          <p:nvPr>
            <p:ph type="body" idx="2"/>
          </p:nvPr>
        </p:nvSpPr>
        <p:spPr>
          <a:xfrm>
            <a:off x="377391" y="4981361"/>
            <a:ext cx="7075489" cy="661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indent="0"/>
            <a:endParaRPr lang="cs-CZ" sz="1800" b="1">
              <a:latin typeface="Arial"/>
            </a:endParaRPr>
          </a:p>
          <a:p>
            <a:pPr marL="0" indent="0"/>
            <a:r>
              <a:rPr lang="cs-CZ" sz="2000" b="1">
                <a:latin typeface="+mn-lt"/>
              </a:rPr>
              <a:t>Klientská bezpečnost České spořitelny</a:t>
            </a:r>
            <a:endParaRPr lang="cs-CZ" sz="2000" b="1"/>
          </a:p>
        </p:txBody>
      </p:sp>
      <p:pic>
        <p:nvPicPr>
          <p:cNvPr id="2" name="Obrázek 2">
            <a:extLst>
              <a:ext uri="{FF2B5EF4-FFF2-40B4-BE49-F238E27FC236}">
                <a16:creationId xmlns:a16="http://schemas.microsoft.com/office/drawing/2014/main" id="{55FB22AA-9F9A-AFAA-D470-54DC66C181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6098" y="1012085"/>
            <a:ext cx="3720860" cy="42299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, papír, Písmo, Publikace&#10;&#10;Obsah generovaný pomocí AI může být nesprávný.">
            <a:extLst>
              <a:ext uri="{FF2B5EF4-FFF2-40B4-BE49-F238E27FC236}">
                <a16:creationId xmlns:a16="http://schemas.microsoft.com/office/drawing/2014/main" id="{34281C08-58A9-5FF0-0C5A-13C1D0695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295275"/>
            <a:ext cx="8724900" cy="626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2594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91FBE-ADBD-5202-A9DC-89DDF8E203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D9DB453-74CD-6FFF-E2B1-757825FD6422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CCDDB6A-0375-C25E-2BF8-6806219EE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937" y="275183"/>
            <a:ext cx="5224119" cy="9419244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D1AB80AC-342E-5C29-DBC4-EBD9033A1E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7100" y="275183"/>
            <a:ext cx="5115639" cy="2915057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35FD7270-D5BA-86B7-3A91-AA9C8D2E82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7100" y="3344367"/>
            <a:ext cx="5493799" cy="32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045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A8811A-4007-1A92-0E77-A15505374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620714"/>
            <a:ext cx="6187587" cy="697035"/>
          </a:xfrm>
        </p:spPr>
        <p:txBody>
          <a:bodyPr/>
          <a:lstStyle/>
          <a:p>
            <a:r>
              <a:rPr lang="cs-CZ"/>
              <a:t>Pokyn k výběru hotovosti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CC8B174-E099-2A7A-4D9D-0FF2E4E04D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4288" y="127813"/>
            <a:ext cx="4327770" cy="6604000"/>
          </a:xfrm>
          <a:prstGeom prst="rect">
            <a:avLst/>
          </a:prstGeom>
        </p:spPr>
      </p:pic>
      <p:sp>
        <p:nvSpPr>
          <p:cNvPr id="4" name="Zástupný text 2">
            <a:extLst>
              <a:ext uri="{FF2B5EF4-FFF2-40B4-BE49-F238E27FC236}">
                <a16:creationId xmlns:a16="http://schemas.microsoft.com/office/drawing/2014/main" id="{83A9F30C-9AF2-FB80-B464-55693CF33B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5133" y="1317219"/>
            <a:ext cx="4330334" cy="2110765"/>
          </a:xfrm>
        </p:spPr>
        <p:txBody>
          <a:bodyPr/>
          <a:lstStyle/>
          <a:p>
            <a:r>
              <a:rPr lang="cs-CZ"/>
              <a:t>Vystrašenou a zmanipulovanou oběť pošlou v poslední fázi na pobočku vybrat hotovost.</a:t>
            </a:r>
          </a:p>
        </p:txBody>
      </p:sp>
    </p:spTree>
    <p:extLst>
      <p:ext uri="{BB962C8B-B14F-4D97-AF65-F5344CB8AC3E}">
        <p14:creationId xmlns:p14="http://schemas.microsoft.com/office/powerpoint/2010/main" val="28556174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ECCE8-7C8E-1268-6BC3-047BEA802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28D48301-9CAE-D1B2-2A4E-9C0E61913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637" y="73190"/>
            <a:ext cx="5901110" cy="6526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91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2E106-E28F-DDB0-9E3E-B29ED2626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Obsah obrázku text, snímek obrazovky, Písmo, dokument&#10;&#10;Obsah generovaný pomocí AI může být nesprávný.">
            <a:extLst>
              <a:ext uri="{FF2B5EF4-FFF2-40B4-BE49-F238E27FC236}">
                <a16:creationId xmlns:a16="http://schemas.microsoft.com/office/drawing/2014/main" id="{90621A07-34F9-5A20-0DEF-337F0D74F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962" y="257175"/>
            <a:ext cx="10506075" cy="2914650"/>
          </a:xfrm>
          <a:prstGeom prst="rect">
            <a:avLst/>
          </a:prstGeom>
        </p:spPr>
      </p:pic>
      <p:pic>
        <p:nvPicPr>
          <p:cNvPr id="3" name="Obrázek 2" descr="Obsah obrázku text, snímek obrazovky, Písmo, dokument&#10;&#10;Obsah generovaný pomocí AI může být nesprávný.">
            <a:extLst>
              <a:ext uri="{FF2B5EF4-FFF2-40B4-BE49-F238E27FC236}">
                <a16:creationId xmlns:a16="http://schemas.microsoft.com/office/drawing/2014/main" id="{D94155EE-ECAF-3F28-60A8-9F2E5FE722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492" y="3425296"/>
            <a:ext cx="10610850" cy="288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1631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DBDF3-10C0-BDA4-4418-56D3F422D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E0EDBF36-55EB-86D2-B192-3D18C45B2F92}"/>
              </a:ext>
            </a:extLst>
          </p:cNvPr>
          <p:cNvSpPr txBox="1">
            <a:spLocks/>
          </p:cNvSpPr>
          <p:nvPr/>
        </p:nvSpPr>
        <p:spPr>
          <a:xfrm>
            <a:off x="506168" y="396022"/>
            <a:ext cx="6187587" cy="697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Inter"/>
              <a:buNone/>
              <a:defRPr sz="3000" b="1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cs-CZ"/>
              <a:t>Předání kurýrovi</a:t>
            </a:r>
          </a:p>
        </p:txBody>
      </p:sp>
      <p:sp>
        <p:nvSpPr>
          <p:cNvPr id="9" name="Zástupný text 2">
            <a:extLst>
              <a:ext uri="{FF2B5EF4-FFF2-40B4-BE49-F238E27FC236}">
                <a16:creationId xmlns:a16="http://schemas.microsoft.com/office/drawing/2014/main" id="{53481A7A-2C4C-A9D3-B27E-E9EC73C989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748" y="1004604"/>
            <a:ext cx="4330334" cy="977535"/>
          </a:xfrm>
        </p:spPr>
        <p:txBody>
          <a:bodyPr/>
          <a:lstStyle/>
          <a:p>
            <a:r>
              <a:rPr lang="cs-CZ"/>
              <a:t>Oběť předá peníze a obdrží bezcenné potvrzení.</a:t>
            </a:r>
          </a:p>
          <a:p>
            <a:endParaRPr lang="cs-CZ"/>
          </a:p>
          <a:p>
            <a:r>
              <a:rPr lang="cs-CZ"/>
              <a:t>Podvod je dokonán.</a:t>
            </a:r>
          </a:p>
          <a:p>
            <a:endParaRPr lang="cs-CZ"/>
          </a:p>
          <a:p>
            <a:r>
              <a:rPr lang="cs-CZ" b="1"/>
              <a:t>Co dál?</a:t>
            </a:r>
            <a:endParaRPr lang="cs-CZ"/>
          </a:p>
          <a:p>
            <a:pPr marL="571500" indent="-342900">
              <a:buFont typeface="Calibri"/>
              <a:buChar char="-"/>
            </a:pPr>
            <a:r>
              <a:rPr lang="cs-CZ"/>
              <a:t>Nahlásit do banky</a:t>
            </a:r>
          </a:p>
          <a:p>
            <a:pPr marL="571500" indent="-342900">
              <a:buFont typeface="Calibri"/>
              <a:buChar char="-"/>
            </a:pPr>
            <a:r>
              <a:rPr lang="cs-CZ"/>
              <a:t>Nahlásit na PČR</a:t>
            </a:r>
          </a:p>
          <a:p>
            <a:pPr marL="571500" indent="-342900">
              <a:buFont typeface="Calibri"/>
              <a:buChar char="-"/>
            </a:pPr>
            <a:r>
              <a:rPr lang="cs-CZ"/>
              <a:t>Sdílet s blízkými</a:t>
            </a:r>
          </a:p>
        </p:txBody>
      </p:sp>
    </p:spTree>
    <p:extLst>
      <p:ext uri="{BB962C8B-B14F-4D97-AF65-F5344CB8AC3E}">
        <p14:creationId xmlns:p14="http://schemas.microsoft.com/office/powerpoint/2010/main" val="18710851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6F0C9D-6840-1849-B284-DE786906E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C42DD6-289F-C4C3-427F-3434BA50E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513252"/>
            <a:ext cx="11160125" cy="755650"/>
          </a:xfrm>
        </p:spPr>
        <p:txBody>
          <a:bodyPr/>
          <a:lstStyle/>
          <a:p>
            <a:r>
              <a:rPr lang="cs-CZ"/>
              <a:t>Sekundární podvod – dostanou vás znovu?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25C7607-6BC7-DC1E-3F2C-C47689E6CB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34979" y="1502834"/>
            <a:ext cx="6948487" cy="4103688"/>
          </a:xfrm>
        </p:spPr>
        <p:txBody>
          <a:bodyPr/>
          <a:lstStyle/>
          <a:p>
            <a:r>
              <a:rPr lang="cs-CZ"/>
              <a:t>Představte si, že vás někdo podvedl.</a:t>
            </a:r>
          </a:p>
          <a:p>
            <a:endParaRPr lang="cs-CZ"/>
          </a:p>
          <a:p>
            <a:r>
              <a:rPr lang="cs-CZ"/>
              <a:t>Někdo jiný vám nabídne pomoc.</a:t>
            </a:r>
          </a:p>
          <a:p>
            <a:endParaRPr lang="cs-CZ"/>
          </a:p>
          <a:p>
            <a:r>
              <a:rPr lang="cs-CZ"/>
              <a:t>Za pomoc budou chtít peníze.</a:t>
            </a:r>
          </a:p>
          <a:p>
            <a:endParaRPr lang="cs-CZ"/>
          </a:p>
          <a:p>
            <a:r>
              <a:rPr lang="cs-CZ"/>
              <a:t>Pomoc nedostanete a přijdete o peníze.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08E4FFF-9A3D-548B-A8BA-97C3D65957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937" y="1143001"/>
            <a:ext cx="3473280" cy="57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4204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8709F9-57AD-66AC-C857-2D9DBAF01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0E23A7-BFFA-94A2-96BF-6D9850A99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Kdo proti vám stojí ?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ED33847-6E78-BBAD-FEF1-DD252D16E2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270" y="1278467"/>
            <a:ext cx="4694237" cy="4103688"/>
          </a:xfrm>
        </p:spPr>
        <p:txBody>
          <a:bodyPr/>
          <a:lstStyle/>
          <a:p>
            <a:pPr marL="571500" indent="-342900">
              <a:buFont typeface="Calibri"/>
              <a:buChar char="-"/>
            </a:pPr>
            <a:r>
              <a:rPr lang="cs-CZ"/>
              <a:t>Vysoce organizovaná call centra v zahraničí</a:t>
            </a:r>
          </a:p>
          <a:p>
            <a:pPr marL="571500" indent="-342900">
              <a:buFont typeface="Calibri"/>
              <a:buChar char="-"/>
            </a:pPr>
            <a:r>
              <a:rPr lang="cs-CZ"/>
              <a:t>Česky mluvíci operátoři</a:t>
            </a:r>
          </a:p>
          <a:p>
            <a:pPr marL="571500" indent="-342900">
              <a:buFont typeface="Calibri"/>
              <a:buChar char="-"/>
            </a:pPr>
            <a:r>
              <a:rPr lang="cs-CZ"/>
              <a:t>Výborná znalost bankovních procesů</a:t>
            </a:r>
          </a:p>
          <a:p>
            <a:pPr marL="571500" indent="-342900">
              <a:buFont typeface="Calibri"/>
              <a:buChar char="-"/>
            </a:pPr>
            <a:r>
              <a:rPr lang="cs-CZ"/>
              <a:t>Výborná znalost policejních postupů</a:t>
            </a:r>
          </a:p>
          <a:p>
            <a:pPr marL="571500" indent="-342900">
              <a:buFont typeface="Calibri"/>
              <a:buChar char="-"/>
            </a:pPr>
            <a:r>
              <a:rPr lang="cs-CZ"/>
              <a:t>Využívají AI pro falšování dokladů a hovorů</a:t>
            </a:r>
          </a:p>
          <a:p>
            <a:pPr marL="571500" indent="-342900">
              <a:buFont typeface="Calibri"/>
              <a:buChar char="-"/>
            </a:pPr>
            <a:endParaRPr lang="cs-CZ"/>
          </a:p>
        </p:txBody>
      </p:sp>
      <p:pic>
        <p:nvPicPr>
          <p:cNvPr id="6" name="Obrázek 5" descr="The police raid on one of the Ukrainian call centers">
            <a:extLst>
              <a:ext uri="{FF2B5EF4-FFF2-40B4-BE49-F238E27FC236}">
                <a16:creationId xmlns:a16="http://schemas.microsoft.com/office/drawing/2014/main" id="{B99E4C36-D6DF-AAAC-4FFF-87EF02CAE0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0880" y="2359270"/>
            <a:ext cx="6757057" cy="425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6813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AAC6C-096E-AB3A-9488-B7CDF49394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DAE841-9171-38AA-9124-405268EF7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Další ukázka podvodného call centra</a:t>
            </a:r>
          </a:p>
        </p:txBody>
      </p:sp>
      <p:pic>
        <p:nvPicPr>
          <p:cNvPr id="4" name="Obrázek 3" descr="Obsah obrázku oblečení, osoba, muž, interiér&#10;&#10;Obsah generovaný pomocí AI může být nesprávný.">
            <a:extLst>
              <a:ext uri="{FF2B5EF4-FFF2-40B4-BE49-F238E27FC236}">
                <a16:creationId xmlns:a16="http://schemas.microsoft.com/office/drawing/2014/main" id="{8D7079F7-0472-7EEA-DED1-095108173D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303" y="1187939"/>
            <a:ext cx="9684238" cy="549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6932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BDA8574-1A22-A9E2-9679-45E33379D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950" y="1129728"/>
            <a:ext cx="10775987" cy="4185190"/>
          </a:xfrm>
        </p:spPr>
        <p:txBody>
          <a:bodyPr/>
          <a:lstStyle/>
          <a:p>
            <a:pPr marL="342900" indent="-342900">
              <a:spcBef>
                <a:spcPts val="1200"/>
              </a:spcBef>
              <a:buSzPts val="1600"/>
              <a:buFont typeface="Wingdings"/>
              <a:buChar char="Ø"/>
            </a:pPr>
            <a:endParaRPr lang="cs-CZ" sz="2000" b="1" u="sng">
              <a:solidFill>
                <a:srgbClr val="FFFFFF"/>
              </a:solidFill>
              <a:latin typeface="Arial"/>
              <a:cs typeface="Arial"/>
            </a:endParaRPr>
          </a:p>
          <a:p>
            <a:pPr marL="342900" indent="-342900">
              <a:spcBef>
                <a:spcPts val="1200"/>
              </a:spcBef>
              <a:buSzPts val="1600"/>
              <a:buFont typeface="Wingdings"/>
              <a:buChar char="Ø"/>
            </a:pPr>
            <a:endParaRPr lang="cs-CZ" sz="1600">
              <a:solidFill>
                <a:srgbClr val="FFFFFF"/>
              </a:solidFill>
              <a:latin typeface="Arial"/>
              <a:cs typeface="Arial"/>
            </a:endParaRPr>
          </a:p>
          <a:p>
            <a:pPr marL="800100" lvl="1" indent="-342900">
              <a:buSzPts val="1600"/>
              <a:buFont typeface="Wingdings"/>
              <a:buChar char="Ø"/>
            </a:pP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pPr algn="l" rtl="0" fontAlgn="base"/>
            <a:r>
              <a:rPr lang="cs-CZ" sz="1600" b="0" i="0">
                <a:solidFill>
                  <a:srgbClr val="FFFFFF"/>
                </a:solidFill>
                <a:effectLst/>
                <a:latin typeface="Arial"/>
              </a:rPr>
              <a:t>​</a:t>
            </a: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pPr algn="l" rtl="0" fontAlgn="base"/>
            <a:r>
              <a:rPr lang="cs-CZ" sz="1600" b="0" i="0">
                <a:solidFill>
                  <a:srgbClr val="FFFFFF"/>
                </a:solidFill>
                <a:effectLst/>
                <a:latin typeface="Arial"/>
              </a:rPr>
              <a:t>​</a:t>
            </a: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endParaRPr lang="cs-CZ" sz="1600">
              <a:latin typeface="Arial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AB76768-0D0C-C1BC-F99E-2D13A03C9835}"/>
              </a:ext>
            </a:extLst>
          </p:cNvPr>
          <p:cNvSpPr txBox="1"/>
          <p:nvPr/>
        </p:nvSpPr>
        <p:spPr>
          <a:xfrm>
            <a:off x="330586" y="741165"/>
            <a:ext cx="12203442" cy="32316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400" b="1">
                <a:solidFill>
                  <a:schemeClr val="bg1"/>
                </a:solidFill>
                <a:highlight>
                  <a:srgbClr val="808080"/>
                </a:highlight>
                <a:latin typeface="Inter"/>
              </a:rPr>
              <a:t>Ověřujte si s kým komunikujete!</a:t>
            </a:r>
            <a:br>
              <a:rPr lang="cs-CZ" sz="1800" b="1">
                <a:solidFill>
                  <a:schemeClr val="bg1"/>
                </a:solidFill>
                <a:latin typeface="Inter"/>
              </a:rPr>
            </a:br>
            <a:r>
              <a:rPr lang="cs-CZ" sz="1800" b="1">
                <a:solidFill>
                  <a:schemeClr val="bg1"/>
                </a:solidFill>
                <a:latin typeface="Inter"/>
              </a:rPr>
              <a:t>Vždy si ověřte, s kým doopravdy komunikujete, podvodník se může vydávat za kohokoliv.</a:t>
            </a:r>
            <a:endParaRPr lang="cs-CZ">
              <a:solidFill>
                <a:schemeClr val="bg1"/>
              </a:solidFill>
            </a:endParaRPr>
          </a:p>
          <a:p>
            <a:endParaRPr lang="cs-CZ" sz="1800" b="1">
              <a:solidFill>
                <a:schemeClr val="bg1"/>
              </a:solidFill>
              <a:highlight>
                <a:srgbClr val="808080"/>
              </a:highlight>
              <a:latin typeface="Inter"/>
            </a:endParaRPr>
          </a:p>
          <a:p>
            <a:r>
              <a:rPr lang="cs-CZ" sz="1800" b="1">
                <a:solidFill>
                  <a:schemeClr val="bg1"/>
                </a:solidFill>
                <a:highlight>
                  <a:srgbClr val="808080"/>
                </a:highlight>
                <a:latin typeface="Inter"/>
              </a:rPr>
              <a:t>JAK?</a:t>
            </a:r>
            <a:endParaRPr lang="cs-CZ">
              <a:solidFill>
                <a:schemeClr val="bg1"/>
              </a:solidFill>
            </a:endParaRPr>
          </a:p>
          <a:p>
            <a:r>
              <a:rPr lang="cs-CZ" sz="1800" b="1">
                <a:solidFill>
                  <a:schemeClr val="bg1"/>
                </a:solidFill>
                <a:latin typeface="Inter"/>
              </a:rPr>
              <a:t>Vydává se někdo za policistu / bankéře ČNB / bankéře z banky? </a:t>
            </a:r>
            <a:br>
              <a:rPr lang="cs-CZ" sz="1800" b="1">
                <a:solidFill>
                  <a:schemeClr val="bg1"/>
                </a:solidFill>
                <a:latin typeface="Inter"/>
              </a:rPr>
            </a:br>
            <a:r>
              <a:rPr lang="cs-CZ" sz="1800" b="1">
                <a:solidFill>
                  <a:schemeClr val="bg1"/>
                </a:solidFill>
                <a:latin typeface="Inter"/>
              </a:rPr>
              <a:t>Přerušte hovor a zavolejte na veřejné číslo PČR nebo vaší banky.</a:t>
            </a:r>
            <a:endParaRPr lang="cs-CZ">
              <a:solidFill>
                <a:schemeClr val="bg1"/>
              </a:solidFill>
            </a:endParaRPr>
          </a:p>
          <a:p>
            <a:br>
              <a:rPr lang="cs-CZ" sz="1800" b="1">
                <a:solidFill>
                  <a:schemeClr val="bg1"/>
                </a:solidFill>
                <a:latin typeface="Inter"/>
              </a:rPr>
            </a:br>
            <a:r>
              <a:rPr lang="cs-CZ" sz="1800" b="1">
                <a:solidFill>
                  <a:schemeClr val="bg1"/>
                </a:solidFill>
                <a:latin typeface="Inter"/>
              </a:rPr>
              <a:t>Volá Vám někdo, kdo tvrdí, že je z banky? V ČS existuje potvrzovací v aplikac ČS</a:t>
            </a:r>
            <a:endParaRPr lang="cs-CZ">
              <a:solidFill>
                <a:schemeClr val="bg1"/>
              </a:solidFill>
            </a:endParaRPr>
          </a:p>
          <a:p>
            <a:br>
              <a:rPr lang="cs-CZ" sz="1800" b="1">
                <a:solidFill>
                  <a:schemeClr val="bg1"/>
                </a:solidFill>
                <a:latin typeface="Inter"/>
              </a:rPr>
            </a:br>
            <a:r>
              <a:rPr lang="cs-CZ" sz="1800" b="1">
                <a:solidFill>
                  <a:schemeClr val="bg1"/>
                </a:solidFill>
                <a:latin typeface="Inter"/>
              </a:rPr>
              <a:t>Zajděte si na pobočku. Svěřte se blízkým: "někdo mi vyhrožuje po telefonu..."</a:t>
            </a:r>
            <a:endParaRPr lang="cs-CZ">
              <a:solidFill>
                <a:schemeClr val="bg1"/>
              </a:solidFill>
            </a:endParaRPr>
          </a:p>
          <a:p>
            <a:endParaRPr lang="cs-CZ" sz="1800" b="1">
              <a:solidFill>
                <a:schemeClr val="bg1"/>
              </a:solidFill>
              <a:latin typeface="Inter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268848B-8FB7-4734-9D17-F3F251FBFE3A}"/>
              </a:ext>
            </a:extLst>
          </p:cNvPr>
          <p:cNvSpPr txBox="1"/>
          <p:nvPr/>
        </p:nvSpPr>
        <p:spPr>
          <a:xfrm>
            <a:off x="328179" y="4099324"/>
            <a:ext cx="8679316" cy="31393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400" b="1">
                <a:solidFill>
                  <a:schemeClr val="bg1"/>
                </a:solidFill>
                <a:highlight>
                  <a:srgbClr val="808080"/>
                </a:highlight>
                <a:latin typeface="Inter"/>
              </a:rPr>
              <a:t>2) Nesdílejte!</a:t>
            </a:r>
            <a:endParaRPr lang="cs-CZ" sz="2400">
              <a:solidFill>
                <a:schemeClr val="bg1"/>
              </a:solidFill>
              <a:highlight>
                <a:srgbClr val="808080"/>
              </a:highlight>
            </a:endParaRPr>
          </a:p>
          <a:p>
            <a:r>
              <a:rPr lang="cs-CZ" sz="1800" b="1">
                <a:solidFill>
                  <a:schemeClr val="bg1"/>
                </a:solidFill>
                <a:latin typeface="Inter"/>
              </a:rPr>
              <a:t>Nesdílejte s nikým přístupy a hesla ke svému účtu nebo čísla ze své karty. Je to, jako byste dali někomu klíče od svého bytu nebo cenností.</a:t>
            </a:r>
            <a:endParaRPr lang="cs-CZ" sz="1200" b="1">
              <a:solidFill>
                <a:schemeClr val="bg1"/>
              </a:solidFill>
              <a:latin typeface="Inter"/>
            </a:endParaRPr>
          </a:p>
          <a:p>
            <a:endParaRPr lang="cs-CZ" sz="1200" b="1">
              <a:solidFill>
                <a:schemeClr val="bg1"/>
              </a:solidFill>
              <a:latin typeface="Inter"/>
            </a:endParaRPr>
          </a:p>
          <a:p>
            <a:r>
              <a:rPr lang="cs-CZ" sz="1800" b="1">
                <a:solidFill>
                  <a:schemeClr val="bg1"/>
                </a:solidFill>
                <a:highlight>
                  <a:srgbClr val="808080"/>
                </a:highlight>
                <a:latin typeface="Inter"/>
              </a:rPr>
              <a:t>JAK KONKRÉTNĚ?</a:t>
            </a:r>
          </a:p>
          <a:p>
            <a:r>
              <a:rPr lang="cs-CZ" sz="1800" b="1">
                <a:solidFill>
                  <a:schemeClr val="bg1"/>
                </a:solidFill>
                <a:latin typeface="Inter"/>
              </a:rPr>
              <a:t>Nediktujte nikomu čísla ke kartě po telefonu, neposílejte fotografie karty nebo dokladů žádným lidem. </a:t>
            </a:r>
            <a:br>
              <a:rPr lang="cs-CZ" sz="1800" b="1">
                <a:latin typeface="Inter"/>
              </a:rPr>
            </a:br>
            <a:r>
              <a:rPr lang="cs-CZ" sz="1800" b="1">
                <a:solidFill>
                  <a:schemeClr val="bg1"/>
                </a:solidFill>
                <a:latin typeface="Inter"/>
              </a:rPr>
              <a:t>To se týká i hesel a </a:t>
            </a:r>
            <a:r>
              <a:rPr lang="cs-CZ" sz="1800" b="1" err="1">
                <a:solidFill>
                  <a:schemeClr val="bg1"/>
                </a:solidFill>
                <a:latin typeface="Inter"/>
              </a:rPr>
              <a:t>PINů</a:t>
            </a:r>
            <a:r>
              <a:rPr lang="cs-CZ" sz="1800" b="1">
                <a:solidFill>
                  <a:schemeClr val="bg1"/>
                </a:solidFill>
                <a:latin typeface="Inter"/>
              </a:rPr>
              <a:t>, nikdo je nesmí znát, nejlépe ani vaše rodina.</a:t>
            </a:r>
            <a:br>
              <a:rPr lang="cs-CZ" sz="1800" b="1">
                <a:latin typeface="Inter"/>
              </a:rPr>
            </a:br>
            <a:endParaRPr lang="cs-CZ" sz="1800" b="1">
              <a:solidFill>
                <a:schemeClr val="bg1"/>
              </a:solidFill>
              <a:latin typeface="Inter"/>
            </a:endParaRPr>
          </a:p>
          <a:p>
            <a:endParaRPr lang="cs-CZ" sz="1800" b="1">
              <a:solidFill>
                <a:schemeClr val="bg1"/>
              </a:solidFill>
              <a:latin typeface="Inter"/>
            </a:endParaRPr>
          </a:p>
          <a:p>
            <a:endParaRPr lang="cs-CZ" sz="1800" b="1">
              <a:solidFill>
                <a:schemeClr val="bg1"/>
              </a:solidFill>
              <a:latin typeface="Inter"/>
            </a:endParaRPr>
          </a:p>
        </p:txBody>
      </p:sp>
      <p:pic>
        <p:nvPicPr>
          <p:cNvPr id="11" name="Obrázek 2" descr="Obsah obrázku symbol, klipart, Grafika, logo&#10;&#10;Popis se vygeneroval automaticky.">
            <a:extLst>
              <a:ext uri="{FF2B5EF4-FFF2-40B4-BE49-F238E27FC236}">
                <a16:creationId xmlns:a16="http://schemas.microsoft.com/office/drawing/2014/main" id="{1E9C27D0-8267-BB47-2D92-A40A7F6A6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00000">
            <a:off x="9258588" y="3146322"/>
            <a:ext cx="2518257" cy="3153194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A8B68C95-8190-7A13-D922-B635CEC3AD2F}"/>
              </a:ext>
            </a:extLst>
          </p:cNvPr>
          <p:cNvSpPr txBox="1"/>
          <p:nvPr/>
        </p:nvSpPr>
        <p:spPr>
          <a:xfrm>
            <a:off x="326564" y="217153"/>
            <a:ext cx="1154974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800" b="1">
                <a:solidFill>
                  <a:schemeClr val="bg1"/>
                </a:solidFill>
                <a:highlight>
                  <a:srgbClr val="808080"/>
                </a:highlight>
              </a:rPr>
              <a:t>PRAVIDLA PRO VAŠE BEZPEČÍ PŘI TELEFONICKÉ KOMUNIKACI</a:t>
            </a:r>
          </a:p>
        </p:txBody>
      </p:sp>
    </p:spTree>
    <p:extLst>
      <p:ext uri="{BB962C8B-B14F-4D97-AF65-F5344CB8AC3E}">
        <p14:creationId xmlns:p14="http://schemas.microsoft.com/office/powerpoint/2010/main" val="2179362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, počítač, Lidská tvář, oblečení&#10;&#10;Obsah generovaný pomocí AI může být nesprávný.">
            <a:extLst>
              <a:ext uri="{FF2B5EF4-FFF2-40B4-BE49-F238E27FC236}">
                <a16:creationId xmlns:a16="http://schemas.microsoft.com/office/drawing/2014/main" id="{2ED91443-5C83-89F1-69C1-58C837EBD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731" y="312615"/>
            <a:ext cx="4923693" cy="6232770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E0011CC4-E5DA-4EBF-4B5B-4FBA73B8B505}"/>
              </a:ext>
            </a:extLst>
          </p:cNvPr>
          <p:cNvSpPr txBox="1">
            <a:spLocks/>
          </p:cNvSpPr>
          <p:nvPr/>
        </p:nvSpPr>
        <p:spPr>
          <a:xfrm>
            <a:off x="6617800" y="316875"/>
            <a:ext cx="5153569" cy="3804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oto Sans Symbols"/>
              <a:buNone/>
              <a:defRPr sz="900" b="0" i="0" u="none" strike="noStrike" cap="none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defRPr>
            </a:lvl1pPr>
            <a:lvl2pPr marL="914400" marR="0" lvl="1" indent="-342900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42900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42900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42900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−"/>
              <a:defRPr sz="16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indent="0"/>
            <a:r>
              <a:rPr lang="cs-CZ" sz="2400" b="1">
                <a:latin typeface="Arial"/>
                <a:cs typeface="Arial"/>
              </a:rPr>
              <a:t>Provozovatel portálu:</a:t>
            </a:r>
          </a:p>
          <a:p>
            <a:pPr marL="0" indent="0"/>
            <a:r>
              <a:rPr lang="cs-CZ" sz="2400" b="1">
                <a:latin typeface="Arial"/>
                <a:cs typeface="Arial"/>
                <a:hlinkClick r:id="rId3"/>
              </a:rPr>
              <a:t>www.podvodnabazaru.cz</a:t>
            </a:r>
            <a:endParaRPr lang="cs-CZ" sz="2400" b="1">
              <a:latin typeface="Arial"/>
              <a:cs typeface="Arial"/>
            </a:endParaRPr>
          </a:p>
          <a:p>
            <a:pPr marL="0" indent="0"/>
            <a:endParaRPr lang="cs-CZ" sz="2400" b="1">
              <a:latin typeface="Arial"/>
              <a:cs typeface="Arial"/>
            </a:endParaRPr>
          </a:p>
          <a:p>
            <a:pPr marL="0" indent="0"/>
            <a:r>
              <a:rPr lang="cs-CZ" sz="2400" b="1">
                <a:latin typeface="Arial"/>
                <a:cs typeface="Arial"/>
              </a:rPr>
              <a:t>Specialista klientské bezpečnosti:</a:t>
            </a:r>
          </a:p>
          <a:p>
            <a:pPr marL="0" indent="0"/>
            <a:r>
              <a:rPr lang="cs-CZ" sz="2400" b="1">
                <a:latin typeface="Arial"/>
                <a:cs typeface="Arial"/>
              </a:rPr>
              <a:t>Česká spořitelna, a.s.</a:t>
            </a:r>
          </a:p>
        </p:txBody>
      </p:sp>
    </p:spTree>
    <p:extLst>
      <p:ext uri="{BB962C8B-B14F-4D97-AF65-F5344CB8AC3E}">
        <p14:creationId xmlns:p14="http://schemas.microsoft.com/office/powerpoint/2010/main" val="40641527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943316-2EF8-C466-16AA-B7C5CF401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939" y="233146"/>
            <a:ext cx="11702761" cy="686378"/>
          </a:xfrm>
        </p:spPr>
        <p:txBody>
          <a:bodyPr/>
          <a:lstStyle/>
          <a:p>
            <a:r>
              <a:rPr lang="cs-CZ" sz="3200">
                <a:latin typeface="+mj-lt"/>
              </a:rPr>
              <a:t> </a:t>
            </a:r>
            <a:r>
              <a:rPr lang="cs-CZ" sz="3200">
                <a:highlight>
                  <a:srgbClr val="577C7B"/>
                </a:highlight>
                <a:latin typeface="+mj-lt"/>
              </a:rPr>
              <a:t>S JAKÝM PODVODEM SE MŮŽETE DÁLE SETKAT</a:t>
            </a:r>
            <a:endParaRPr lang="cs-CZ" sz="3200">
              <a:highlight>
                <a:srgbClr val="577C7B"/>
              </a:highlight>
              <a:latin typeface="Arial"/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BDA8574-1A22-A9E2-9679-45E33379D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950" y="4044586"/>
            <a:ext cx="1170829" cy="1109153"/>
          </a:xfrm>
        </p:spPr>
        <p:txBody>
          <a:bodyPr/>
          <a:lstStyle/>
          <a:p>
            <a:pPr marL="0" indent="0">
              <a:spcBef>
                <a:spcPts val="1200"/>
              </a:spcBef>
              <a:buSzPts val="1600"/>
            </a:pPr>
            <a:endParaRPr lang="cs-CZ" sz="2000" b="1" u="sng">
              <a:solidFill>
                <a:srgbClr val="FFFFFF"/>
              </a:solidFill>
              <a:latin typeface="Arial"/>
              <a:cs typeface="Arial"/>
            </a:endParaRPr>
          </a:p>
          <a:p>
            <a:pPr marL="342900" indent="-342900">
              <a:spcBef>
                <a:spcPts val="1200"/>
              </a:spcBef>
              <a:buSzPts val="1600"/>
              <a:buFont typeface="Wingdings"/>
              <a:buChar char="Ø"/>
            </a:pPr>
            <a:endParaRPr lang="cs-CZ" sz="1600">
              <a:solidFill>
                <a:srgbClr val="FFFFFF"/>
              </a:solidFill>
              <a:latin typeface="Arial"/>
              <a:cs typeface="Arial"/>
            </a:endParaRPr>
          </a:p>
          <a:p>
            <a:pPr marL="800100" lvl="1" indent="-342900">
              <a:buSzPts val="1600"/>
              <a:buFont typeface="Wingdings"/>
              <a:buChar char="Ø"/>
            </a:pP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pPr algn="l" rtl="0" fontAlgn="base"/>
            <a:r>
              <a:rPr lang="cs-CZ" sz="1600" b="0" i="0">
                <a:solidFill>
                  <a:srgbClr val="FFFFFF"/>
                </a:solidFill>
                <a:effectLst/>
                <a:latin typeface="Arial"/>
              </a:rPr>
              <a:t>​</a:t>
            </a: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pPr algn="l" rtl="0" fontAlgn="base"/>
            <a:r>
              <a:rPr lang="cs-CZ" sz="1600" b="0" i="0">
                <a:solidFill>
                  <a:srgbClr val="FFFFFF"/>
                </a:solidFill>
                <a:effectLst/>
                <a:latin typeface="Arial"/>
              </a:rPr>
              <a:t>​</a:t>
            </a: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endParaRPr lang="cs-CZ" sz="1600">
              <a:latin typeface="Arial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025A347-B001-843B-FB6A-2923D0F25789}"/>
              </a:ext>
            </a:extLst>
          </p:cNvPr>
          <p:cNvSpPr txBox="1"/>
          <p:nvPr/>
        </p:nvSpPr>
        <p:spPr>
          <a:xfrm>
            <a:off x="1562079" y="3083056"/>
            <a:ext cx="8234826" cy="34932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7000"/>
              </a:lnSpc>
            </a:pPr>
            <a:endParaRPr lang="en-US" sz="2000" b="1">
              <a:solidFill>
                <a:schemeClr val="bg1"/>
              </a:solidFill>
            </a:endParaRPr>
          </a:p>
          <a:p>
            <a:pPr>
              <a:lnSpc>
                <a:spcPct val="107000"/>
              </a:lnSpc>
            </a:pPr>
            <a:r>
              <a:rPr lang="en-US" sz="2400" b="1">
                <a:solidFill>
                  <a:schemeClr val="bg1"/>
                </a:solidFill>
                <a:highlight>
                  <a:srgbClr val="577C7B"/>
                </a:highlight>
              </a:rPr>
              <a:t>TAKTIKA: PROBUZENÍ VIDINY ZBOHATNUTÍ</a:t>
            </a:r>
            <a:br>
              <a:rPr lang="en-US" sz="2400" b="1">
                <a:highlight>
                  <a:srgbClr val="577C7B"/>
                </a:highlight>
              </a:rPr>
            </a:br>
            <a:r>
              <a:rPr lang="en-US" sz="2400" err="1">
                <a:solidFill>
                  <a:schemeClr val="bg1"/>
                </a:solidFill>
              </a:rPr>
              <a:t>Střednědobá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aktivita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pachatelů</a:t>
            </a:r>
            <a:r>
              <a:rPr lang="en-US" sz="2400">
                <a:solidFill>
                  <a:schemeClr val="bg1"/>
                </a:solidFill>
              </a:rPr>
              <a:t> pod </a:t>
            </a:r>
            <a:r>
              <a:rPr lang="en-US" sz="2400" err="1">
                <a:solidFill>
                  <a:schemeClr val="bg1"/>
                </a:solidFill>
              </a:rPr>
              <a:t>falešnou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identitou</a:t>
            </a:r>
            <a:r>
              <a:rPr lang="en-US" sz="2400">
                <a:solidFill>
                  <a:schemeClr val="bg1"/>
                </a:solidFill>
              </a:rPr>
              <a:t>, </a:t>
            </a:r>
            <a:r>
              <a:rPr lang="en-US" sz="2400" err="1">
                <a:solidFill>
                  <a:schemeClr val="bg1"/>
                </a:solidFill>
              </a:rPr>
              <a:t>vydávají</a:t>
            </a:r>
            <a:r>
              <a:rPr lang="en-US" sz="2400">
                <a:solidFill>
                  <a:schemeClr val="bg1"/>
                </a:solidFill>
              </a:rPr>
              <a:t> se za:</a:t>
            </a:r>
          </a:p>
          <a:p>
            <a:pPr>
              <a:lnSpc>
                <a:spcPct val="107000"/>
              </a:lnSpc>
            </a:pPr>
            <a:r>
              <a:rPr lang="en-US" sz="2400" err="1">
                <a:solidFill>
                  <a:schemeClr val="bg1"/>
                </a:solidFill>
              </a:rPr>
              <a:t>investiční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poradce-mimo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bankovní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sektor</a:t>
            </a:r>
            <a:r>
              <a:rPr lang="en-US" sz="2400">
                <a:solidFill>
                  <a:schemeClr val="bg1"/>
                </a:solidFill>
              </a:rPr>
              <a:t>, </a:t>
            </a:r>
            <a:r>
              <a:rPr lang="en-US" sz="2400" err="1">
                <a:solidFill>
                  <a:schemeClr val="bg1"/>
                </a:solidFill>
              </a:rPr>
              <a:t>nabízí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lákavé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zhodnocení</a:t>
            </a:r>
            <a:r>
              <a:rPr lang="en-US" sz="2400">
                <a:solidFill>
                  <a:schemeClr val="bg1"/>
                </a:solidFill>
              </a:rPr>
              <a:t> v </a:t>
            </a:r>
            <a:r>
              <a:rPr lang="en-US" sz="2400" err="1">
                <a:solidFill>
                  <a:schemeClr val="bg1"/>
                </a:solidFill>
              </a:rPr>
              <a:t>investování</a:t>
            </a:r>
            <a:r>
              <a:rPr lang="en-US" sz="2400">
                <a:solidFill>
                  <a:schemeClr val="bg1"/>
                </a:solidFill>
              </a:rPr>
              <a:t>. </a:t>
            </a:r>
            <a:r>
              <a:rPr lang="en-US" sz="2400" err="1">
                <a:solidFill>
                  <a:schemeClr val="bg1"/>
                </a:solidFill>
              </a:rPr>
              <a:t>Často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vyžadují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spojení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skrze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vzdálený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přístup</a:t>
            </a:r>
            <a:r>
              <a:rPr lang="en-US" sz="2400">
                <a:solidFill>
                  <a:schemeClr val="bg1"/>
                </a:solidFill>
              </a:rPr>
              <a:t> do </a:t>
            </a:r>
            <a:r>
              <a:rPr lang="en-US" sz="2400" err="1">
                <a:solidFill>
                  <a:schemeClr val="bg1"/>
                </a:solidFill>
              </a:rPr>
              <a:t>počítače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nebo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telefonu</a:t>
            </a:r>
            <a:r>
              <a:rPr lang="en-US" sz="2400">
                <a:solidFill>
                  <a:schemeClr val="bg1"/>
                </a:solidFill>
              </a:rPr>
              <a:t>, pod </a:t>
            </a:r>
            <a:r>
              <a:rPr lang="en-US" sz="2400" err="1">
                <a:solidFill>
                  <a:schemeClr val="bg1"/>
                </a:solidFill>
              </a:rPr>
              <a:t>záminkou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kontroly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investic</a:t>
            </a:r>
            <a:r>
              <a:rPr lang="en-US" sz="2400">
                <a:solidFill>
                  <a:schemeClr val="bg1"/>
                </a:solidFill>
              </a:rPr>
              <a:t>, </a:t>
            </a:r>
            <a:r>
              <a:rPr lang="en-US" sz="2400" err="1">
                <a:solidFill>
                  <a:schemeClr val="bg1"/>
                </a:solidFill>
              </a:rPr>
              <a:t>či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instalace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2400" err="1">
                <a:solidFill>
                  <a:schemeClr val="bg1"/>
                </a:solidFill>
              </a:rPr>
              <a:t>aplikací</a:t>
            </a:r>
            <a:r>
              <a:rPr lang="en-US" sz="2400">
                <a:solidFill>
                  <a:schemeClr val="bg1"/>
                </a:solidFill>
              </a:rPr>
              <a:t>.</a:t>
            </a:r>
          </a:p>
          <a:p>
            <a:pPr>
              <a:lnSpc>
                <a:spcPct val="107000"/>
              </a:lnSpc>
            </a:pPr>
            <a:endParaRPr lang="en-US" sz="2000" b="1">
              <a:solidFill>
                <a:schemeClr val="bg1"/>
              </a:solidFill>
            </a:endParaRPr>
          </a:p>
        </p:txBody>
      </p:sp>
      <p:pic>
        <p:nvPicPr>
          <p:cNvPr id="9" name="Grafický objekt 8" descr="Bitcoin se souvislou výplní">
            <a:extLst>
              <a:ext uri="{FF2B5EF4-FFF2-40B4-BE49-F238E27FC236}">
                <a16:creationId xmlns:a16="http://schemas.microsoft.com/office/drawing/2014/main" id="{5370CE4B-26F1-DA3C-A433-C36252683D2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2569" y="3052159"/>
            <a:ext cx="1284513" cy="1251856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117CF707-E320-47FB-87D8-1F42440D80AD}"/>
              </a:ext>
            </a:extLst>
          </p:cNvPr>
          <p:cNvSpPr txBox="1"/>
          <p:nvPr/>
        </p:nvSpPr>
        <p:spPr>
          <a:xfrm>
            <a:off x="303685" y="1267924"/>
            <a:ext cx="9480738" cy="1815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err="1">
                <a:solidFill>
                  <a:srgbClr val="FF0000"/>
                </a:solidFill>
              </a:rPr>
              <a:t>Falešné</a:t>
            </a:r>
            <a:r>
              <a:rPr lang="en-US" sz="2000" b="1">
                <a:solidFill>
                  <a:srgbClr val="FF0000"/>
                </a:solidFill>
              </a:rPr>
              <a:t> </a:t>
            </a:r>
            <a:r>
              <a:rPr lang="en-US" sz="2000" b="1" err="1">
                <a:solidFill>
                  <a:srgbClr val="FF0000"/>
                </a:solidFill>
              </a:rPr>
              <a:t>investování</a:t>
            </a:r>
            <a:endParaRPr lang="cs-CZ" err="1"/>
          </a:p>
          <a:p>
            <a:endParaRPr lang="en-US" sz="2000" b="1">
              <a:solidFill>
                <a:srgbClr val="FF0000"/>
              </a:solidFill>
            </a:endParaRPr>
          </a:p>
          <a:p>
            <a:r>
              <a:rPr lang="en-US" sz="2400" b="1" err="1">
                <a:solidFill>
                  <a:schemeClr val="bg1"/>
                </a:solidFill>
              </a:rPr>
              <a:t>Podvodníci</a:t>
            </a:r>
            <a:r>
              <a:rPr lang="en-US" sz="2400" b="1">
                <a:solidFill>
                  <a:schemeClr val="bg1"/>
                </a:solidFill>
              </a:rPr>
              <a:t> </a:t>
            </a:r>
            <a:r>
              <a:rPr lang="en-US" sz="2400" b="1" err="1">
                <a:solidFill>
                  <a:schemeClr val="bg1"/>
                </a:solidFill>
              </a:rPr>
              <a:t>útočí</a:t>
            </a:r>
            <a:r>
              <a:rPr lang="en-US" sz="2400" b="1">
                <a:solidFill>
                  <a:schemeClr val="bg1"/>
                </a:solidFill>
              </a:rPr>
              <a:t> </a:t>
            </a:r>
            <a:r>
              <a:rPr lang="en-US" sz="2400" b="1" err="1">
                <a:solidFill>
                  <a:schemeClr val="bg1"/>
                </a:solidFill>
              </a:rPr>
              <a:t>na</a:t>
            </a:r>
            <a:r>
              <a:rPr lang="en-US" sz="2400" b="1">
                <a:solidFill>
                  <a:schemeClr val="bg1"/>
                </a:solidFill>
              </a:rPr>
              <a:t> </a:t>
            </a:r>
            <a:r>
              <a:rPr lang="en-US" sz="2400" b="1" err="1">
                <a:solidFill>
                  <a:schemeClr val="bg1"/>
                </a:solidFill>
              </a:rPr>
              <a:t>emoční</a:t>
            </a:r>
            <a:r>
              <a:rPr lang="en-US" sz="2400" b="1">
                <a:solidFill>
                  <a:schemeClr val="bg1"/>
                </a:solidFill>
              </a:rPr>
              <a:t> </a:t>
            </a:r>
            <a:r>
              <a:rPr lang="en-US" sz="2400" b="1" err="1">
                <a:solidFill>
                  <a:schemeClr val="bg1"/>
                </a:solidFill>
              </a:rPr>
              <a:t>stránku</a:t>
            </a:r>
            <a:r>
              <a:rPr lang="en-US" sz="2400" b="1">
                <a:solidFill>
                  <a:schemeClr val="bg1"/>
                </a:solidFill>
              </a:rPr>
              <a:t> </a:t>
            </a:r>
            <a:r>
              <a:rPr lang="en-US" sz="2400" b="1" err="1">
                <a:solidFill>
                  <a:schemeClr val="bg1"/>
                </a:solidFill>
              </a:rPr>
              <a:t>lidí</a:t>
            </a:r>
            <a:r>
              <a:rPr lang="en-US" sz="2400" b="1">
                <a:solidFill>
                  <a:schemeClr val="bg1"/>
                </a:solidFill>
              </a:rPr>
              <a:t>. Pro </a:t>
            </a:r>
            <a:r>
              <a:rPr lang="en-US" sz="2400" b="1" err="1">
                <a:solidFill>
                  <a:schemeClr val="bg1"/>
                </a:solidFill>
              </a:rPr>
              <a:t>získání</a:t>
            </a:r>
            <a:r>
              <a:rPr lang="en-US" sz="2400" b="1">
                <a:solidFill>
                  <a:schemeClr val="bg1"/>
                </a:solidFill>
              </a:rPr>
              <a:t> </a:t>
            </a:r>
            <a:r>
              <a:rPr lang="en-US" sz="2400" b="1" err="1">
                <a:solidFill>
                  <a:schemeClr val="bg1"/>
                </a:solidFill>
              </a:rPr>
              <a:t>peněz</a:t>
            </a:r>
            <a:r>
              <a:rPr lang="en-US" sz="2400" b="1">
                <a:solidFill>
                  <a:schemeClr val="bg1"/>
                </a:solidFill>
              </a:rPr>
              <a:t> </a:t>
            </a:r>
            <a:r>
              <a:rPr lang="en-US" sz="2400" b="1" err="1">
                <a:solidFill>
                  <a:schemeClr val="bg1"/>
                </a:solidFill>
              </a:rPr>
              <a:t>manupulují</a:t>
            </a:r>
            <a:r>
              <a:rPr lang="en-US" sz="2400" b="1">
                <a:solidFill>
                  <a:schemeClr val="bg1"/>
                </a:solidFill>
              </a:rPr>
              <a:t> </a:t>
            </a:r>
            <a:r>
              <a:rPr lang="en-US" sz="2400" b="1" err="1">
                <a:solidFill>
                  <a:schemeClr val="bg1"/>
                </a:solidFill>
              </a:rPr>
              <a:t>skrze</a:t>
            </a:r>
            <a:r>
              <a:rPr lang="en-US" sz="2400" b="1">
                <a:solidFill>
                  <a:schemeClr val="bg1"/>
                </a:solidFill>
              </a:rPr>
              <a:t> </a:t>
            </a:r>
            <a:r>
              <a:rPr lang="en-US" sz="2400" b="1" err="1">
                <a:solidFill>
                  <a:schemeClr val="bg1"/>
                </a:solidFill>
              </a:rPr>
              <a:t>touhu</a:t>
            </a:r>
            <a:r>
              <a:rPr lang="en-US" sz="2400" b="1">
                <a:solidFill>
                  <a:schemeClr val="bg1"/>
                </a:solidFill>
              </a:rPr>
              <a:t> po </a:t>
            </a:r>
            <a:r>
              <a:rPr lang="en-US" sz="2400" b="1" err="1">
                <a:solidFill>
                  <a:schemeClr val="bg1"/>
                </a:solidFill>
              </a:rPr>
              <a:t>penězích</a:t>
            </a:r>
            <a:r>
              <a:rPr lang="en-US" sz="2400" b="1">
                <a:solidFill>
                  <a:schemeClr val="bg1"/>
                </a:solidFill>
              </a:rPr>
              <a:t> a to </a:t>
            </a:r>
            <a:r>
              <a:rPr lang="en-US" sz="2400" b="1" err="1">
                <a:solidFill>
                  <a:schemeClr val="bg1"/>
                </a:solidFill>
              </a:rPr>
              <a:t>tu</a:t>
            </a:r>
            <a:r>
              <a:rPr lang="en-US" sz="2400" b="1">
                <a:solidFill>
                  <a:schemeClr val="bg1"/>
                </a:solidFill>
              </a:rPr>
              <a:t> </a:t>
            </a:r>
            <a:r>
              <a:rPr lang="en-US" sz="2400" b="1" err="1">
                <a:solidFill>
                  <a:schemeClr val="bg1"/>
                </a:solidFill>
              </a:rPr>
              <a:t>bylo</a:t>
            </a:r>
            <a:r>
              <a:rPr lang="en-US" sz="2400" b="1">
                <a:solidFill>
                  <a:schemeClr val="bg1"/>
                </a:solidFill>
              </a:rPr>
              <a:t> .</a:t>
            </a:r>
            <a:endParaRPr lang="cs-CZ">
              <a:solidFill>
                <a:schemeClr val="bg1"/>
              </a:solidFill>
            </a:endParaRPr>
          </a:p>
          <a:p>
            <a:r>
              <a:rPr lang="en-US" sz="2400" b="1" err="1">
                <a:solidFill>
                  <a:schemeClr val="bg1"/>
                </a:solidFill>
              </a:rPr>
              <a:t>Mají</a:t>
            </a:r>
            <a:r>
              <a:rPr lang="en-US" sz="2400" b="1">
                <a:solidFill>
                  <a:schemeClr val="bg1"/>
                </a:solidFill>
              </a:rPr>
              <a:t> </a:t>
            </a:r>
            <a:r>
              <a:rPr lang="en-US" sz="2400" b="1" err="1">
                <a:solidFill>
                  <a:schemeClr val="bg1"/>
                </a:solidFill>
              </a:rPr>
              <a:t>čas</a:t>
            </a:r>
            <a:r>
              <a:rPr lang="en-US" sz="2400" b="1">
                <a:solidFill>
                  <a:schemeClr val="bg1"/>
                </a:solidFill>
              </a:rPr>
              <a:t> </a:t>
            </a:r>
            <a:r>
              <a:rPr lang="en-US" sz="2400" b="1" err="1">
                <a:solidFill>
                  <a:schemeClr val="bg1"/>
                </a:solidFill>
              </a:rPr>
              <a:t>na</a:t>
            </a:r>
            <a:r>
              <a:rPr lang="en-US" sz="2400" b="1">
                <a:solidFill>
                  <a:schemeClr val="bg1"/>
                </a:solidFill>
              </a:rPr>
              <a:t> </a:t>
            </a:r>
            <a:r>
              <a:rPr lang="en-US" sz="2400" b="1" err="1">
                <a:solidFill>
                  <a:schemeClr val="bg1"/>
                </a:solidFill>
              </a:rPr>
              <a:t>vybudování</a:t>
            </a:r>
            <a:r>
              <a:rPr lang="en-US" sz="2400" b="1">
                <a:solidFill>
                  <a:schemeClr val="bg1"/>
                </a:solidFill>
              </a:rPr>
              <a:t> </a:t>
            </a:r>
            <a:r>
              <a:rPr lang="en-US" sz="2400" b="1" err="1">
                <a:solidFill>
                  <a:schemeClr val="bg1"/>
                </a:solidFill>
              </a:rPr>
              <a:t>důvěryhodného</a:t>
            </a:r>
            <a:r>
              <a:rPr lang="en-US" sz="2400" b="1">
                <a:solidFill>
                  <a:schemeClr val="bg1"/>
                </a:solidFill>
              </a:rPr>
              <a:t> </a:t>
            </a:r>
            <a:r>
              <a:rPr lang="en-US" sz="2400" b="1" err="1">
                <a:solidFill>
                  <a:schemeClr val="bg1"/>
                </a:solidFill>
              </a:rPr>
              <a:t>vztahu</a:t>
            </a:r>
            <a:r>
              <a:rPr lang="en-US" sz="2400" b="1">
                <a:solidFill>
                  <a:schemeClr val="bg1"/>
                </a:solidFill>
              </a:rPr>
              <a:t> s </a:t>
            </a:r>
            <a:r>
              <a:rPr lang="en-US" sz="2400" b="1" err="1">
                <a:solidFill>
                  <a:schemeClr val="bg1"/>
                </a:solidFill>
              </a:rPr>
              <a:t>budoucí</a:t>
            </a:r>
            <a:r>
              <a:rPr lang="en-US" sz="2400" b="1">
                <a:solidFill>
                  <a:schemeClr val="bg1"/>
                </a:solidFill>
              </a:rPr>
              <a:t> </a:t>
            </a:r>
            <a:r>
              <a:rPr lang="en-US" sz="2400" b="1" err="1">
                <a:solidFill>
                  <a:schemeClr val="bg1"/>
                </a:solidFill>
              </a:rPr>
              <a:t>obětí</a:t>
            </a:r>
            <a:r>
              <a:rPr lang="en-US" sz="2400" b="1">
                <a:solidFill>
                  <a:schemeClr val="bg1"/>
                </a:solidFill>
              </a:rPr>
              <a:t>. 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4" name="Obrázek 3" descr="Obsah obrázku Lidská tvář, úsměv, osoba, oblečení&#10;&#10;Obsah generovaný pomocí AI může být nesprávný.">
            <a:extLst>
              <a:ext uri="{FF2B5EF4-FFF2-40B4-BE49-F238E27FC236}">
                <a16:creationId xmlns:a16="http://schemas.microsoft.com/office/drawing/2014/main" id="{71F6C7FB-4ECD-C4D7-70C9-767C6EEA6A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8225" y="642938"/>
            <a:ext cx="1733550" cy="557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1163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943316-2EF8-C466-16AA-B7C5CF401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574" y="371692"/>
            <a:ext cx="7850537" cy="744105"/>
          </a:xfrm>
        </p:spPr>
        <p:txBody>
          <a:bodyPr/>
          <a:lstStyle/>
          <a:p>
            <a:r>
              <a:rPr lang="cs-CZ" sz="3600">
                <a:solidFill>
                  <a:srgbClr val="FFFFFF"/>
                </a:solidFill>
                <a:latin typeface="+mj-lt"/>
              </a:rPr>
              <a:t>Trendy v investičních  podvodech</a:t>
            </a:r>
            <a:endParaRPr lang="cs-CZ" sz="3600">
              <a:latin typeface="+mj-lt"/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BDA8574-1A22-A9E2-9679-45E33379D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2700" y="1019249"/>
            <a:ext cx="5796239" cy="3912791"/>
          </a:xfrm>
        </p:spPr>
        <p:txBody>
          <a:bodyPr/>
          <a:lstStyle/>
          <a:p>
            <a:pPr marL="0" indent="0">
              <a:spcBef>
                <a:spcPts val="1200"/>
              </a:spcBef>
              <a:buSzPts val="1600"/>
            </a:pPr>
            <a:r>
              <a:rPr lang="cs-CZ" sz="2800" b="1">
                <a:solidFill>
                  <a:srgbClr val="FFFFFF"/>
                </a:solidFill>
                <a:highlight>
                  <a:srgbClr val="B27B6E"/>
                </a:highlight>
                <a:latin typeface="Arial"/>
                <a:cs typeface="Arial"/>
              </a:rPr>
              <a:t>Podvody v investicích se zaměřují na jakékoliv částky, často začínají 1. drobnou investicí v řádech tisíců, po získání důvěry, vyžadují podvodníci stále vyšší částky.</a:t>
            </a:r>
            <a:br>
              <a:rPr lang="cs-CZ" sz="2800" b="1">
                <a:latin typeface="Arial"/>
                <a:cs typeface="Arial"/>
              </a:rPr>
            </a:br>
            <a:br>
              <a:rPr lang="cs-CZ" sz="2800" b="1">
                <a:latin typeface="Arial"/>
                <a:cs typeface="Arial"/>
              </a:rPr>
            </a:br>
            <a:r>
              <a:rPr lang="cs-CZ" sz="2800" b="1">
                <a:solidFill>
                  <a:srgbClr val="FFFFFF"/>
                </a:solidFill>
                <a:latin typeface="Arial"/>
                <a:cs typeface="Arial"/>
              </a:rPr>
              <a:t>Falešné sliby:</a:t>
            </a:r>
            <a:br>
              <a:rPr lang="cs-CZ" sz="2800" b="1">
                <a:latin typeface="Arial"/>
                <a:cs typeface="Arial"/>
              </a:rPr>
            </a:br>
            <a:r>
              <a:rPr lang="cs-CZ" sz="2800">
                <a:solidFill>
                  <a:srgbClr val="FFFFFF"/>
                </a:solidFill>
                <a:latin typeface="Arial"/>
                <a:cs typeface="Arial"/>
              </a:rPr>
              <a:t>falešná reklama na internetu</a:t>
            </a:r>
            <a:br>
              <a:rPr lang="cs-CZ" sz="2800">
                <a:latin typeface="Arial"/>
                <a:cs typeface="Arial"/>
              </a:rPr>
            </a:br>
            <a:r>
              <a:rPr lang="cs-CZ" sz="2800">
                <a:solidFill>
                  <a:srgbClr val="FFFFFF"/>
                </a:solidFill>
                <a:latin typeface="Arial"/>
                <a:cs typeface="Arial"/>
              </a:rPr>
              <a:t>neúměrně vysoká zhodnocení a rychlá návratnost známá osobnost jako garant zneužití politiků, polostátních společností.</a:t>
            </a:r>
            <a:endParaRPr lang="cs-CZ"/>
          </a:p>
          <a:p>
            <a:pPr marL="0" indent="0">
              <a:spcBef>
                <a:spcPts val="1200"/>
              </a:spcBef>
            </a:pPr>
            <a:br>
              <a:rPr lang="cs-CZ" sz="2800" b="1">
                <a:latin typeface="Arial"/>
                <a:cs typeface="Arial"/>
              </a:rPr>
            </a:br>
            <a:endParaRPr lang="cs-CZ" sz="2800" b="1">
              <a:latin typeface="Arial"/>
              <a:cs typeface="Arial"/>
            </a:endParaRPr>
          </a:p>
          <a:p>
            <a:pPr marL="0" indent="0">
              <a:spcBef>
                <a:spcPts val="1200"/>
              </a:spcBef>
              <a:buSzPts val="1600"/>
            </a:pPr>
            <a:br>
              <a:rPr lang="cs-CZ" sz="2800">
                <a:latin typeface="Arial"/>
                <a:cs typeface="Arial"/>
              </a:rPr>
            </a:br>
            <a:r>
              <a:rPr lang="cs-CZ" sz="280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lang="cs-CZ" sz="2800">
              <a:solidFill>
                <a:srgbClr val="FFFFFF"/>
              </a:solidFill>
              <a:cs typeface="Arial"/>
            </a:endParaRPr>
          </a:p>
          <a:p>
            <a:pPr marL="800100" lvl="1" indent="-342900">
              <a:buSzPts val="1600"/>
              <a:buFont typeface="Wingdings"/>
              <a:buChar char="Ø"/>
            </a:pP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pPr algn="l" rtl="0" fontAlgn="base"/>
            <a:r>
              <a:rPr lang="cs-CZ" sz="1600" b="0" i="0">
                <a:solidFill>
                  <a:srgbClr val="FFFFFF"/>
                </a:solidFill>
                <a:effectLst/>
                <a:latin typeface="Arial"/>
              </a:rPr>
              <a:t>​</a:t>
            </a: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pPr algn="l" rtl="0" fontAlgn="base"/>
            <a:r>
              <a:rPr lang="cs-CZ" sz="1600" b="0" i="0">
                <a:solidFill>
                  <a:srgbClr val="FFFFFF"/>
                </a:solidFill>
                <a:effectLst/>
                <a:latin typeface="Arial"/>
              </a:rPr>
              <a:t>​</a:t>
            </a: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endParaRPr lang="cs-CZ" sz="1600">
              <a:latin typeface="Arial"/>
            </a:endParaRPr>
          </a:p>
        </p:txBody>
      </p:sp>
      <p:pic>
        <p:nvPicPr>
          <p:cNvPr id="4" name="Obrázek 3" descr="Obsah obrázku text, snímek obrazovky, Písmo, plakát&#10;&#10;Obsah generovaný pomocí AI může být nesprávný.">
            <a:extLst>
              <a:ext uri="{FF2B5EF4-FFF2-40B4-BE49-F238E27FC236}">
                <a16:creationId xmlns:a16="http://schemas.microsoft.com/office/drawing/2014/main" id="{D14552DC-CEB9-5923-7D86-53521054A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5654" y="1024141"/>
            <a:ext cx="5580000" cy="5693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5476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AF36C2-3DB3-FCA0-C9BB-AF642210E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43BED56-481E-57F8-2743-BC66E56B33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950" y="1129728"/>
            <a:ext cx="10775987" cy="4185190"/>
          </a:xfrm>
        </p:spPr>
        <p:txBody>
          <a:bodyPr/>
          <a:lstStyle/>
          <a:p>
            <a:pPr marL="342900" indent="-342900">
              <a:spcBef>
                <a:spcPts val="1200"/>
              </a:spcBef>
              <a:buSzPts val="1600"/>
              <a:buFont typeface="Wingdings"/>
              <a:buChar char="Ø"/>
            </a:pPr>
            <a:endParaRPr lang="cs-CZ" sz="2000" b="1" u="sng">
              <a:solidFill>
                <a:srgbClr val="FFFFFF"/>
              </a:solidFill>
              <a:latin typeface="Arial"/>
              <a:cs typeface="Arial"/>
            </a:endParaRPr>
          </a:p>
          <a:p>
            <a:pPr marL="342900" indent="-342900">
              <a:spcBef>
                <a:spcPts val="1200"/>
              </a:spcBef>
              <a:buSzPts val="1600"/>
              <a:buFont typeface="Wingdings"/>
              <a:buChar char="Ø"/>
            </a:pPr>
            <a:endParaRPr lang="cs-CZ" sz="1600">
              <a:solidFill>
                <a:srgbClr val="FFFFFF"/>
              </a:solidFill>
              <a:latin typeface="Arial"/>
              <a:cs typeface="Arial"/>
            </a:endParaRPr>
          </a:p>
          <a:p>
            <a:pPr marL="800100" lvl="1" indent="-342900">
              <a:buSzPts val="1600"/>
              <a:buFont typeface="Wingdings"/>
              <a:buChar char="Ø"/>
            </a:pP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pPr algn="l" rtl="0" fontAlgn="base"/>
            <a:r>
              <a:rPr lang="cs-CZ" sz="1600" b="0" i="0">
                <a:solidFill>
                  <a:srgbClr val="FFFFFF"/>
                </a:solidFill>
                <a:effectLst/>
                <a:latin typeface="Arial"/>
              </a:rPr>
              <a:t>​</a:t>
            </a: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pPr algn="l" rtl="0" fontAlgn="base"/>
            <a:r>
              <a:rPr lang="cs-CZ" sz="1600" b="0" i="0">
                <a:solidFill>
                  <a:srgbClr val="FFFFFF"/>
                </a:solidFill>
                <a:effectLst/>
                <a:latin typeface="Arial"/>
              </a:rPr>
              <a:t>​</a:t>
            </a: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endParaRPr lang="cs-CZ" sz="1600">
              <a:latin typeface="Arial"/>
            </a:endParaRPr>
          </a:p>
        </p:txBody>
      </p:sp>
      <p:pic>
        <p:nvPicPr>
          <p:cNvPr id="11" name="Obrázek 2" descr="Obsah obrázku symbol, klipart, Grafika, logo&#10;&#10;Popis se vygeneroval automaticky.">
            <a:extLst>
              <a:ext uri="{FF2B5EF4-FFF2-40B4-BE49-F238E27FC236}">
                <a16:creationId xmlns:a16="http://schemas.microsoft.com/office/drawing/2014/main" id="{B5D48D6F-87FB-1415-EC53-7DABBC5C7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00000">
            <a:off x="9258588" y="3146322"/>
            <a:ext cx="2518257" cy="3153194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78489943-EB2A-383A-9A05-9E752E2B3F58}"/>
              </a:ext>
            </a:extLst>
          </p:cNvPr>
          <p:cNvSpPr txBox="1"/>
          <p:nvPr/>
        </p:nvSpPr>
        <p:spPr>
          <a:xfrm>
            <a:off x="326564" y="217153"/>
            <a:ext cx="1154974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800" b="1">
                <a:solidFill>
                  <a:schemeClr val="bg1"/>
                </a:solidFill>
                <a:highlight>
                  <a:srgbClr val="808080"/>
                </a:highlight>
              </a:rPr>
              <a:t>Falešné investování  - ukázka jak to může začínat</a:t>
            </a:r>
            <a:endParaRPr lang="cs-CZ">
              <a:solidFill>
                <a:schemeClr val="bg1"/>
              </a:solidFill>
            </a:endParaRPr>
          </a:p>
        </p:txBody>
      </p:sp>
      <p:pic>
        <p:nvPicPr>
          <p:cNvPr id="4" name="Obrázek 3" descr="Obsah obrázku text, snímek obrazovky, oblek, Webové stránky&#10;&#10;Obsah generovaný pomocí AI může být nesprávný.">
            <a:extLst>
              <a:ext uri="{FF2B5EF4-FFF2-40B4-BE49-F238E27FC236}">
                <a16:creationId xmlns:a16="http://schemas.microsoft.com/office/drawing/2014/main" id="{2156AB29-4B0C-AFE2-2DAD-607B50D275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187" y="852494"/>
            <a:ext cx="5862789" cy="340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6314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A7A84A8-1816-E86A-4289-599A0762D7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0" i="0">
                <a:solidFill>
                  <a:srgbClr val="000000"/>
                </a:solidFill>
                <a:effectLst/>
                <a:latin typeface="Times"/>
              </a:rPr>
              <a:t> </a:t>
            </a:r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E460846-C914-0A37-AC0B-16519D8F4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591" y="256068"/>
            <a:ext cx="11326068" cy="755650"/>
          </a:xfrm>
        </p:spPr>
        <p:txBody>
          <a:bodyPr/>
          <a:lstStyle/>
          <a:p>
            <a:r>
              <a:rPr lang="cs-CZ" sz="3200">
                <a:highlight>
                  <a:srgbClr val="57296C"/>
                </a:highlight>
                <a:latin typeface="+mj-lt"/>
              </a:rPr>
              <a:t>Ukázka manipulace z podvodného chatu pod článkem 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B31EF8DD-72A5-4132-271E-D371365D857E}"/>
              </a:ext>
            </a:extLst>
          </p:cNvPr>
          <p:cNvSpPr txBox="1"/>
          <p:nvPr/>
        </p:nvSpPr>
        <p:spPr>
          <a:xfrm>
            <a:off x="401583" y="782021"/>
            <a:ext cx="7016792" cy="40010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000" b="1">
                <a:solidFill>
                  <a:schemeClr val="bg1"/>
                </a:solidFill>
                <a:highlight>
                  <a:srgbClr val="800080"/>
                </a:highlight>
                <a:cs typeface="Segoe UI"/>
              </a:rPr>
              <a:t>Leszek </a:t>
            </a:r>
            <a:r>
              <a:rPr lang="cs-CZ" sz="2000" b="1" err="1">
                <a:solidFill>
                  <a:schemeClr val="bg1"/>
                </a:solidFill>
                <a:highlight>
                  <a:srgbClr val="800080"/>
                </a:highlight>
                <a:cs typeface="Segoe UI"/>
              </a:rPr>
              <a:t>Żurawski</a:t>
            </a:r>
            <a:r>
              <a:rPr lang="cs-CZ" sz="2000" b="1">
                <a:solidFill>
                  <a:schemeClr val="bg1"/>
                </a:solidFill>
                <a:highlight>
                  <a:srgbClr val="800080"/>
                </a:highlight>
                <a:cs typeface="Segoe UI"/>
              </a:rPr>
              <a:t> - falešný redaktor zpravodajství IDNES</a:t>
            </a:r>
            <a:endParaRPr lang="cs-CZ" sz="2000" b="1">
              <a:solidFill>
                <a:schemeClr val="bg1"/>
              </a:solidFill>
              <a:highlight>
                <a:srgbClr val="800080"/>
              </a:highlight>
            </a:endParaRPr>
          </a:p>
          <a:p>
            <a:endParaRPr lang="cs-CZ" sz="1800" b="1">
              <a:solidFill>
                <a:schemeClr val="bg1"/>
              </a:solidFill>
            </a:endParaRPr>
          </a:p>
          <a:p>
            <a:r>
              <a:rPr lang="cs-CZ" sz="1800" b="1">
                <a:solidFill>
                  <a:schemeClr val="bg1"/>
                </a:solidFill>
                <a:cs typeface="Segoe UI"/>
              </a:rPr>
              <a:t>"Přiznávám, že jsem zpočátku této platformě nevěřil. </a:t>
            </a:r>
            <a:br>
              <a:rPr lang="cs-CZ" sz="1800" b="1">
                <a:cs typeface="Segoe UI"/>
              </a:rPr>
            </a:br>
            <a:r>
              <a:rPr lang="cs-CZ" sz="1800" b="1">
                <a:solidFill>
                  <a:schemeClr val="bg1"/>
                </a:solidFill>
                <a:cs typeface="Segoe UI"/>
              </a:rPr>
              <a:t>Opravdu jsem si ji chtěl vyzkoušet osobně. První věc, kterou jsem udělal, bylo vytvoření účtu na registrační stránce tohoto systému. Poté mi zavolal správce platformy a potvrdil mou registraci.</a:t>
            </a:r>
            <a:br>
              <a:rPr lang="cs-CZ" sz="1800" b="1">
                <a:cs typeface="Segoe UI"/>
              </a:rPr>
            </a:br>
            <a:br>
              <a:rPr lang="cs-CZ" sz="1800" b="1">
                <a:cs typeface="Segoe UI"/>
              </a:rPr>
            </a:br>
            <a:r>
              <a:rPr lang="cs-CZ" sz="1800" b="1">
                <a:solidFill>
                  <a:schemeClr val="bg1"/>
                </a:solidFill>
                <a:cs typeface="Segoe UI"/>
              </a:rPr>
              <a:t>Teď si představte můj šok, když se po vkladu nic nestalo. Myslel jsem, že mě podvedli. No, po několika minutách algoritmus fungoval. Měl jsem radost, ale pak jsem viděl statistiku - můj první obchod byl ztrátový ve výši 350 Kč!</a:t>
            </a:r>
            <a:br>
              <a:rPr lang="cs-CZ" sz="1800" b="1">
                <a:cs typeface="Segoe UI"/>
              </a:rPr>
            </a:br>
            <a:br>
              <a:rPr lang="cs-CZ" sz="1800" b="1">
                <a:cs typeface="Segoe UI"/>
              </a:rPr>
            </a:br>
            <a:endParaRPr lang="cs-CZ" sz="1800" b="1">
              <a:solidFill>
                <a:schemeClr val="bg1"/>
              </a:solidFill>
              <a:cs typeface="Segoe UI"/>
            </a:endParaRPr>
          </a:p>
        </p:txBody>
      </p:sp>
      <p:pic>
        <p:nvPicPr>
          <p:cNvPr id="6" name="Obrázek 5" descr="Obsah obrázku text, elektronika, Lidská tvář, snímek obrazovky&#10;&#10;Popis se vygeneroval automaticky.">
            <a:extLst>
              <a:ext uri="{FF2B5EF4-FFF2-40B4-BE49-F238E27FC236}">
                <a16:creationId xmlns:a16="http://schemas.microsoft.com/office/drawing/2014/main" id="{7DE29964-8363-1959-4848-B54B65ACBD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145" t="19245" r="43680" b="5036"/>
          <a:stretch/>
        </p:blipFill>
        <p:spPr>
          <a:xfrm>
            <a:off x="7419111" y="1386848"/>
            <a:ext cx="4650680" cy="4589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7397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493E8-22C0-7B8A-63EA-34DF0FECA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703A627-6BD7-F9FC-9902-0DB6946692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950" y="1129728"/>
            <a:ext cx="10775987" cy="4185190"/>
          </a:xfrm>
        </p:spPr>
        <p:txBody>
          <a:bodyPr/>
          <a:lstStyle/>
          <a:p>
            <a:pPr marL="342900" indent="-342900">
              <a:spcBef>
                <a:spcPts val="1200"/>
              </a:spcBef>
              <a:buSzPts val="1600"/>
              <a:buFont typeface="Wingdings"/>
              <a:buChar char="Ø"/>
            </a:pPr>
            <a:endParaRPr lang="cs-CZ" sz="2000" b="1" u="sng">
              <a:solidFill>
                <a:srgbClr val="FFFFFF"/>
              </a:solidFill>
              <a:latin typeface="Arial"/>
              <a:cs typeface="Arial"/>
            </a:endParaRPr>
          </a:p>
          <a:p>
            <a:pPr marL="342900" indent="-342900">
              <a:spcBef>
                <a:spcPts val="1200"/>
              </a:spcBef>
              <a:buSzPts val="1600"/>
              <a:buFont typeface="Wingdings"/>
              <a:buChar char="Ø"/>
            </a:pPr>
            <a:endParaRPr lang="cs-CZ" sz="1600">
              <a:solidFill>
                <a:srgbClr val="FFFFFF"/>
              </a:solidFill>
              <a:latin typeface="Arial"/>
              <a:cs typeface="Arial"/>
            </a:endParaRPr>
          </a:p>
          <a:p>
            <a:pPr marL="800100" lvl="1" indent="-342900">
              <a:buSzPts val="1600"/>
              <a:buFont typeface="Wingdings"/>
              <a:buChar char="Ø"/>
            </a:pP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pPr algn="l" rtl="0" fontAlgn="base"/>
            <a:r>
              <a:rPr lang="cs-CZ" sz="1600" b="0" i="0">
                <a:solidFill>
                  <a:srgbClr val="FFFFFF"/>
                </a:solidFill>
                <a:effectLst/>
                <a:latin typeface="Arial"/>
              </a:rPr>
              <a:t>​</a:t>
            </a: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pPr algn="l" rtl="0" fontAlgn="base"/>
            <a:r>
              <a:rPr lang="cs-CZ" sz="1600" b="0" i="0">
                <a:solidFill>
                  <a:srgbClr val="FFFFFF"/>
                </a:solidFill>
                <a:effectLst/>
                <a:latin typeface="Arial"/>
              </a:rPr>
              <a:t>​</a:t>
            </a: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endParaRPr lang="cs-CZ" sz="1600">
              <a:latin typeface="Arial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FC0A601-E8CB-7914-DC34-F30DAF305076}"/>
              </a:ext>
            </a:extLst>
          </p:cNvPr>
          <p:cNvSpPr txBox="1"/>
          <p:nvPr/>
        </p:nvSpPr>
        <p:spPr>
          <a:xfrm>
            <a:off x="330586" y="946319"/>
            <a:ext cx="12203442" cy="29546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400" b="1">
                <a:solidFill>
                  <a:schemeClr val="bg1"/>
                </a:solidFill>
                <a:highlight>
                  <a:srgbClr val="808080"/>
                </a:highlight>
                <a:latin typeface="Inter"/>
              </a:rPr>
              <a:t>Ověřujte si s kým komunikujete!</a:t>
            </a:r>
            <a:br>
              <a:rPr lang="cs-CZ" sz="1800" b="1">
                <a:solidFill>
                  <a:schemeClr val="bg1"/>
                </a:solidFill>
                <a:latin typeface="Inter"/>
              </a:rPr>
            </a:br>
            <a:r>
              <a:rPr lang="cs-CZ" sz="1800" b="1">
                <a:solidFill>
                  <a:schemeClr val="bg1"/>
                </a:solidFill>
                <a:latin typeface="Inter"/>
              </a:rPr>
              <a:t>Vždy si ověřte, s kým doopravdy komunikujete, podvodník se může vydávat za kohokoliv.</a:t>
            </a:r>
            <a:endParaRPr lang="cs-CZ">
              <a:solidFill>
                <a:schemeClr val="bg1"/>
              </a:solidFill>
            </a:endParaRPr>
          </a:p>
          <a:p>
            <a:endParaRPr lang="cs-CZ" sz="1800" b="1">
              <a:solidFill>
                <a:schemeClr val="bg1"/>
              </a:solidFill>
              <a:highlight>
                <a:srgbClr val="808080"/>
              </a:highlight>
              <a:latin typeface="Inter"/>
            </a:endParaRPr>
          </a:p>
          <a:p>
            <a:r>
              <a:rPr lang="cs-CZ" sz="1800" b="1">
                <a:solidFill>
                  <a:schemeClr val="bg1"/>
                </a:solidFill>
                <a:highlight>
                  <a:srgbClr val="808080"/>
                </a:highlight>
                <a:latin typeface="Inter"/>
              </a:rPr>
              <a:t>JAK?</a:t>
            </a:r>
            <a:endParaRPr lang="cs-CZ">
              <a:solidFill>
                <a:schemeClr val="bg1"/>
              </a:solidFill>
            </a:endParaRPr>
          </a:p>
          <a:p>
            <a:r>
              <a:rPr lang="cs-CZ" sz="1800" b="1">
                <a:solidFill>
                  <a:schemeClr val="bg1"/>
                </a:solidFill>
                <a:latin typeface="Inter"/>
              </a:rPr>
              <a:t>Zjistěte si skutečné sídlo společnosti.</a:t>
            </a:r>
            <a:endParaRPr lang="cs-CZ">
              <a:solidFill>
                <a:schemeClr val="bg1"/>
              </a:solidFill>
            </a:endParaRPr>
          </a:p>
          <a:p>
            <a:r>
              <a:rPr lang="cs-CZ" sz="1800" b="1">
                <a:solidFill>
                  <a:schemeClr val="bg1"/>
                </a:solidFill>
                <a:latin typeface="Inter"/>
              </a:rPr>
              <a:t>Zavolejte na oficiální telefon společnosti.</a:t>
            </a:r>
            <a:endParaRPr lang="cs-CZ">
              <a:solidFill>
                <a:schemeClr val="bg1"/>
              </a:solidFill>
            </a:endParaRPr>
          </a:p>
          <a:p>
            <a:r>
              <a:rPr lang="cs-CZ" sz="1800" b="1">
                <a:solidFill>
                  <a:schemeClr val="bg1"/>
                </a:solidFill>
                <a:latin typeface="Inter"/>
              </a:rPr>
              <a:t>Chtějte osobní schůzku.</a:t>
            </a:r>
          </a:p>
          <a:p>
            <a:r>
              <a:rPr lang="cs-CZ" sz="1800" b="1">
                <a:solidFill>
                  <a:schemeClr val="bg1"/>
                </a:solidFill>
                <a:latin typeface="Inter"/>
              </a:rPr>
              <a:t>Zeptejte se svojí banky.</a:t>
            </a:r>
          </a:p>
          <a:p>
            <a:r>
              <a:rPr lang="cs-CZ" sz="1800" b="1">
                <a:solidFill>
                  <a:schemeClr val="bg1"/>
                </a:solidFill>
                <a:latin typeface="Inter"/>
              </a:rPr>
              <a:t>Sdílejte s rodinou.</a:t>
            </a:r>
          </a:p>
          <a:p>
            <a:endParaRPr lang="cs-CZ" sz="1800" b="1">
              <a:solidFill>
                <a:schemeClr val="bg1"/>
              </a:solidFill>
              <a:latin typeface="Inter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E234ACF8-5523-8B34-B0E8-8ACC26B9A0E4}"/>
              </a:ext>
            </a:extLst>
          </p:cNvPr>
          <p:cNvSpPr txBox="1"/>
          <p:nvPr/>
        </p:nvSpPr>
        <p:spPr>
          <a:xfrm>
            <a:off x="328179" y="4099324"/>
            <a:ext cx="8679316" cy="32316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400" b="1">
                <a:solidFill>
                  <a:schemeClr val="bg1"/>
                </a:solidFill>
                <a:highlight>
                  <a:srgbClr val="808080"/>
                </a:highlight>
                <a:latin typeface="Inter"/>
              </a:rPr>
              <a:t>Neinstalujte si na pokyn žádné aplikace</a:t>
            </a:r>
            <a:endParaRPr lang="cs-CZ" sz="1200" b="1">
              <a:solidFill>
                <a:schemeClr val="bg1"/>
              </a:solidFill>
              <a:latin typeface="Inter"/>
            </a:endParaRPr>
          </a:p>
          <a:p>
            <a:endParaRPr lang="cs-CZ" sz="1800" b="1">
              <a:solidFill>
                <a:schemeClr val="bg1"/>
              </a:solidFill>
              <a:latin typeface="Inter"/>
            </a:endParaRPr>
          </a:p>
          <a:p>
            <a:r>
              <a:rPr lang="cs-CZ" sz="1800" b="1">
                <a:solidFill>
                  <a:schemeClr val="bg1"/>
                </a:solidFill>
                <a:latin typeface="Inter"/>
              </a:rPr>
              <a:t>Pod záminkou kryptopeněženky, chtějí podvodníci také vzdálený přístup.</a:t>
            </a:r>
          </a:p>
          <a:p>
            <a:endParaRPr lang="cs-CZ" sz="1800" b="1">
              <a:solidFill>
                <a:schemeClr val="bg1"/>
              </a:solidFill>
              <a:latin typeface="Inter"/>
            </a:endParaRPr>
          </a:p>
          <a:p>
            <a:r>
              <a:rPr lang="cs-CZ" sz="1800" b="1">
                <a:solidFill>
                  <a:schemeClr val="bg1"/>
                </a:solidFill>
                <a:highlight>
                  <a:srgbClr val="808080"/>
                </a:highlight>
                <a:latin typeface="Inter"/>
              </a:rPr>
              <a:t>JAK KONKRÉTNĚ?</a:t>
            </a:r>
          </a:p>
          <a:p>
            <a:r>
              <a:rPr lang="cs-CZ" sz="1800" b="1">
                <a:solidFill>
                  <a:schemeClr val="bg1"/>
                </a:solidFill>
                <a:latin typeface="Inter"/>
              </a:rPr>
              <a:t>Nediktujte nikomu čísla ke kartě po telefonu, neposílejte fotografie karty nebo dokladů žádným lidem. </a:t>
            </a:r>
            <a:br>
              <a:rPr lang="cs-CZ" sz="1800" b="1">
                <a:latin typeface="Inter"/>
              </a:rPr>
            </a:br>
            <a:r>
              <a:rPr lang="cs-CZ" sz="1800" b="1">
                <a:solidFill>
                  <a:schemeClr val="bg1"/>
                </a:solidFill>
                <a:latin typeface="Inter"/>
              </a:rPr>
              <a:t>To se týká i hesel a </a:t>
            </a:r>
            <a:r>
              <a:rPr lang="cs-CZ" sz="1800" b="1" err="1">
                <a:solidFill>
                  <a:schemeClr val="bg1"/>
                </a:solidFill>
                <a:latin typeface="Inter"/>
              </a:rPr>
              <a:t>PINů</a:t>
            </a:r>
            <a:r>
              <a:rPr lang="cs-CZ" sz="1800" b="1">
                <a:solidFill>
                  <a:schemeClr val="bg1"/>
                </a:solidFill>
                <a:latin typeface="Inter"/>
              </a:rPr>
              <a:t>, nikdo je nesmí znát, nejlépe ani vaše rodina.</a:t>
            </a:r>
            <a:br>
              <a:rPr lang="cs-CZ" sz="1800" b="1">
                <a:latin typeface="Inter"/>
              </a:rPr>
            </a:br>
            <a:endParaRPr lang="cs-CZ" sz="1800" b="1">
              <a:solidFill>
                <a:schemeClr val="bg1"/>
              </a:solidFill>
              <a:latin typeface="Inter"/>
            </a:endParaRPr>
          </a:p>
          <a:p>
            <a:endParaRPr lang="cs-CZ" sz="1800" b="1">
              <a:solidFill>
                <a:schemeClr val="bg1"/>
              </a:solidFill>
              <a:latin typeface="Inter"/>
            </a:endParaRPr>
          </a:p>
          <a:p>
            <a:endParaRPr lang="cs-CZ" sz="1800" b="1">
              <a:solidFill>
                <a:schemeClr val="bg1"/>
              </a:solidFill>
              <a:latin typeface="Inter"/>
            </a:endParaRPr>
          </a:p>
        </p:txBody>
      </p:sp>
      <p:pic>
        <p:nvPicPr>
          <p:cNvPr id="11" name="Obrázek 2" descr="Obsah obrázku symbol, klipart, Grafika, logo&#10;&#10;Popis se vygeneroval automaticky.">
            <a:extLst>
              <a:ext uri="{FF2B5EF4-FFF2-40B4-BE49-F238E27FC236}">
                <a16:creationId xmlns:a16="http://schemas.microsoft.com/office/drawing/2014/main" id="{D6260E8E-54A0-0AFB-0022-D61EDAE73E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00000">
            <a:off x="9258588" y="3146322"/>
            <a:ext cx="2518257" cy="3153194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8537722B-62CB-EC7F-7670-255C4B4B6B54}"/>
              </a:ext>
            </a:extLst>
          </p:cNvPr>
          <p:cNvSpPr txBox="1"/>
          <p:nvPr/>
        </p:nvSpPr>
        <p:spPr>
          <a:xfrm>
            <a:off x="326564" y="217153"/>
            <a:ext cx="1154974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800" b="1">
                <a:solidFill>
                  <a:schemeClr val="bg1"/>
                </a:solidFill>
                <a:highlight>
                  <a:srgbClr val="808080"/>
                </a:highlight>
              </a:rPr>
              <a:t>PRAVIDLA PRO VAŠE ODOLÁNÍ TOUZE VÝDĚLKU</a:t>
            </a:r>
          </a:p>
        </p:txBody>
      </p:sp>
    </p:spTree>
    <p:extLst>
      <p:ext uri="{BB962C8B-B14F-4D97-AF65-F5344CB8AC3E}">
        <p14:creationId xmlns:p14="http://schemas.microsoft.com/office/powerpoint/2010/main" val="27644675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E50BA-718E-6CB7-F956-36080C9860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9E82665-29BB-006C-3C03-84D66D2398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950" y="1129728"/>
            <a:ext cx="10775987" cy="4185190"/>
          </a:xfrm>
        </p:spPr>
        <p:txBody>
          <a:bodyPr/>
          <a:lstStyle/>
          <a:p>
            <a:pPr marL="342900" indent="-342900">
              <a:spcBef>
                <a:spcPts val="1200"/>
              </a:spcBef>
              <a:buSzPts val="1600"/>
              <a:buFont typeface="Wingdings"/>
              <a:buChar char="Ø"/>
            </a:pPr>
            <a:endParaRPr lang="cs-CZ" sz="2000" b="1" u="sng">
              <a:solidFill>
                <a:srgbClr val="FFFFFF"/>
              </a:solidFill>
              <a:latin typeface="Arial"/>
              <a:cs typeface="Arial"/>
            </a:endParaRPr>
          </a:p>
          <a:p>
            <a:pPr marL="342900" indent="-342900">
              <a:spcBef>
                <a:spcPts val="1200"/>
              </a:spcBef>
              <a:buSzPts val="1600"/>
              <a:buFont typeface="Wingdings"/>
              <a:buChar char="Ø"/>
            </a:pPr>
            <a:endParaRPr lang="cs-CZ" sz="1600">
              <a:solidFill>
                <a:srgbClr val="FFFFFF"/>
              </a:solidFill>
              <a:latin typeface="Arial"/>
              <a:cs typeface="Arial"/>
            </a:endParaRPr>
          </a:p>
          <a:p>
            <a:pPr marL="800100" lvl="1" indent="-342900">
              <a:buSzPts val="1600"/>
              <a:buFont typeface="Wingdings"/>
              <a:buChar char="Ø"/>
            </a:pP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pPr algn="l" rtl="0" fontAlgn="base"/>
            <a:r>
              <a:rPr lang="cs-CZ" sz="1600" b="0" i="0">
                <a:solidFill>
                  <a:srgbClr val="FFFFFF"/>
                </a:solidFill>
                <a:effectLst/>
                <a:latin typeface="Arial"/>
              </a:rPr>
              <a:t>​</a:t>
            </a: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pPr algn="l" rtl="0" fontAlgn="base"/>
            <a:r>
              <a:rPr lang="cs-CZ" sz="1600" b="0" i="0">
                <a:solidFill>
                  <a:srgbClr val="FFFFFF"/>
                </a:solidFill>
                <a:effectLst/>
                <a:latin typeface="Arial"/>
              </a:rPr>
              <a:t>​</a:t>
            </a: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endParaRPr lang="cs-CZ" sz="1600">
              <a:latin typeface="Arial"/>
            </a:endParaRPr>
          </a:p>
        </p:txBody>
      </p:sp>
      <p:pic>
        <p:nvPicPr>
          <p:cNvPr id="11" name="Obrázek 2" descr="Obsah obrázku symbol, klipart, Grafika, logo&#10;&#10;Popis se vygeneroval automaticky.">
            <a:extLst>
              <a:ext uri="{FF2B5EF4-FFF2-40B4-BE49-F238E27FC236}">
                <a16:creationId xmlns:a16="http://schemas.microsoft.com/office/drawing/2014/main" id="{300EA4E0-F9A0-5500-C8C5-76B8034752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00000">
            <a:off x="9258588" y="3146322"/>
            <a:ext cx="2518257" cy="3153194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CCA25489-9A4D-A5B6-3820-BB8FECFD12B6}"/>
              </a:ext>
            </a:extLst>
          </p:cNvPr>
          <p:cNvSpPr txBox="1"/>
          <p:nvPr/>
        </p:nvSpPr>
        <p:spPr>
          <a:xfrm>
            <a:off x="326564" y="217153"/>
            <a:ext cx="1154974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800" b="1">
                <a:solidFill>
                  <a:schemeClr val="bg1"/>
                </a:solidFill>
                <a:highlight>
                  <a:srgbClr val="808080"/>
                </a:highlight>
              </a:rPr>
              <a:t>S ČÍM SE MOHOU SETKAT NAŠE DĚTI / VNOUČATA</a:t>
            </a:r>
            <a:endParaRPr lang="cs-CZ">
              <a:solidFill>
                <a:schemeClr val="bg1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6C37207D-E7FD-79AA-565D-C80CAC8EDB04}"/>
              </a:ext>
            </a:extLst>
          </p:cNvPr>
          <p:cNvSpPr txBox="1"/>
          <p:nvPr/>
        </p:nvSpPr>
        <p:spPr>
          <a:xfrm>
            <a:off x="303685" y="1267924"/>
            <a:ext cx="9480738" cy="507831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800" b="1" err="1">
                <a:solidFill>
                  <a:srgbClr val="FF0000"/>
                </a:solidFill>
              </a:rPr>
              <a:t>Falešné</a:t>
            </a:r>
            <a:r>
              <a:rPr lang="en-US" sz="1800" b="1">
                <a:solidFill>
                  <a:srgbClr val="FF0000"/>
                </a:solidFill>
              </a:rPr>
              <a:t> </a:t>
            </a:r>
            <a:r>
              <a:rPr lang="en-US" sz="1800" b="1" err="1">
                <a:solidFill>
                  <a:srgbClr val="FF0000"/>
                </a:solidFill>
              </a:rPr>
              <a:t>brigády</a:t>
            </a:r>
            <a:endParaRPr lang="cs-CZ" sz="1800">
              <a:solidFill>
                <a:srgbClr val="FF0000"/>
              </a:solidFill>
            </a:endParaRPr>
          </a:p>
          <a:p>
            <a:endParaRPr lang="en-US" sz="1800" b="1">
              <a:solidFill>
                <a:schemeClr val="bg1"/>
              </a:solidFill>
            </a:endParaRPr>
          </a:p>
          <a:p>
            <a:r>
              <a:rPr lang="en-US" sz="1800" b="1">
                <a:solidFill>
                  <a:schemeClr val="bg1"/>
                </a:solidFill>
                <a:latin typeface="Segoe UI"/>
                <a:cs typeface="Segoe UI"/>
              </a:rPr>
              <a:t>Jak </a:t>
            </a:r>
            <a:r>
              <a:rPr lang="en-US" sz="1800" b="1" err="1">
                <a:solidFill>
                  <a:schemeClr val="bg1"/>
                </a:solidFill>
                <a:latin typeface="Segoe UI"/>
                <a:cs typeface="Segoe UI"/>
              </a:rPr>
              <a:t>podvod</a:t>
            </a:r>
            <a:r>
              <a:rPr lang="en-US" sz="1800" b="1">
                <a:solidFill>
                  <a:schemeClr val="bg1"/>
                </a:solidFill>
                <a:latin typeface="Segoe UI"/>
                <a:cs typeface="Segoe UI"/>
              </a:rPr>
              <a:t> </a:t>
            </a:r>
            <a:r>
              <a:rPr lang="en-US" sz="1800" b="1" err="1">
                <a:solidFill>
                  <a:schemeClr val="bg1"/>
                </a:solidFill>
                <a:latin typeface="Segoe UI"/>
                <a:cs typeface="Segoe UI"/>
              </a:rPr>
              <a:t>funguje</a:t>
            </a:r>
            <a:endParaRPr lang="en-US" sz="1800">
              <a:solidFill>
                <a:schemeClr val="bg1"/>
              </a:solidFill>
            </a:endParaRPr>
          </a:p>
          <a:p>
            <a:pPr marL="285750" indent="-285750">
              <a:buChar char="•"/>
            </a:pP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Nabídka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 „</a:t>
            </a: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jednoduché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 </a:t>
            </a: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brigády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“ pro </a:t>
            </a: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mladé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 (Instagram, Telegram, WhatsApp)</a:t>
            </a:r>
            <a:endParaRPr lang="en-US" sz="1800">
              <a:solidFill>
                <a:schemeClr val="bg1"/>
              </a:solidFill>
            </a:endParaRPr>
          </a:p>
          <a:p>
            <a:pPr marL="285750" indent="-285750">
              <a:buChar char="•"/>
            </a:pP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„</a:t>
            </a: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Zaměstnavatel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“ </a:t>
            </a: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pošle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 </a:t>
            </a: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peníze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 </a:t>
            </a: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na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 </a:t>
            </a:r>
            <a:r>
              <a:rPr lang="en-US" sz="1800" b="1" err="1">
                <a:solidFill>
                  <a:schemeClr val="bg1"/>
                </a:solidFill>
                <a:latin typeface="Segoe UI"/>
                <a:cs typeface="Segoe UI"/>
              </a:rPr>
              <a:t>tvůj</a:t>
            </a:r>
            <a:r>
              <a:rPr lang="en-US" sz="1800" b="1">
                <a:solidFill>
                  <a:schemeClr val="bg1"/>
                </a:solidFill>
                <a:latin typeface="Segoe UI"/>
                <a:cs typeface="Segoe UI"/>
              </a:rPr>
              <a:t> </a:t>
            </a:r>
            <a:r>
              <a:rPr lang="en-US" sz="1800" b="1" err="1">
                <a:solidFill>
                  <a:schemeClr val="bg1"/>
                </a:solidFill>
                <a:latin typeface="Segoe UI"/>
                <a:cs typeface="Segoe UI"/>
              </a:rPr>
              <a:t>účet</a:t>
            </a:r>
            <a:endParaRPr lang="en-US" sz="1800">
              <a:solidFill>
                <a:schemeClr val="bg1"/>
              </a:solidFill>
            </a:endParaRPr>
          </a:p>
          <a:p>
            <a:pPr marL="285750" indent="-285750">
              <a:buChar char="•"/>
            </a:pP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Ty </a:t>
            </a: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máš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 </a:t>
            </a: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peníze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 </a:t>
            </a:r>
            <a:r>
              <a:rPr lang="en-US" sz="1800" b="1" err="1">
                <a:solidFill>
                  <a:schemeClr val="bg1"/>
                </a:solidFill>
                <a:latin typeface="Segoe UI"/>
                <a:cs typeface="Segoe UI"/>
              </a:rPr>
              <a:t>okamžitě</a:t>
            </a:r>
            <a:r>
              <a:rPr lang="en-US" sz="1800" b="1">
                <a:solidFill>
                  <a:schemeClr val="bg1"/>
                </a:solidFill>
                <a:latin typeface="Segoe UI"/>
                <a:cs typeface="Segoe UI"/>
              </a:rPr>
              <a:t> </a:t>
            </a:r>
            <a:r>
              <a:rPr lang="en-US" sz="1800" b="1" err="1">
                <a:solidFill>
                  <a:schemeClr val="bg1"/>
                </a:solidFill>
                <a:latin typeface="Segoe UI"/>
                <a:cs typeface="Segoe UI"/>
              </a:rPr>
              <a:t>přeposlat</a:t>
            </a:r>
            <a:r>
              <a:rPr lang="en-US" sz="1800" b="1">
                <a:solidFill>
                  <a:schemeClr val="bg1"/>
                </a:solidFill>
                <a:latin typeface="Segoe UI"/>
                <a:cs typeface="Segoe UI"/>
              </a:rPr>
              <a:t> </a:t>
            </a:r>
            <a:r>
              <a:rPr lang="en-US" sz="1800" b="1" err="1">
                <a:solidFill>
                  <a:schemeClr val="bg1"/>
                </a:solidFill>
                <a:latin typeface="Segoe UI"/>
                <a:cs typeface="Segoe UI"/>
              </a:rPr>
              <a:t>dál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 (</a:t>
            </a: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jiný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 </a:t>
            </a: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účet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 / </a:t>
            </a: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krypto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 / </a:t>
            </a: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hotovost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)</a:t>
            </a:r>
            <a:endParaRPr lang="en-US" sz="1800">
              <a:solidFill>
                <a:schemeClr val="bg1"/>
              </a:solidFill>
            </a:endParaRPr>
          </a:p>
          <a:p>
            <a:pPr marL="285750" indent="-285750">
              <a:buChar char="•"/>
            </a:pP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Slíbená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 </a:t>
            </a: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provize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 „za 5 </a:t>
            </a: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minut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 </a:t>
            </a: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práce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“</a:t>
            </a:r>
            <a:endParaRPr lang="en-US" sz="1800">
              <a:solidFill>
                <a:schemeClr val="bg1"/>
              </a:solidFill>
            </a:endParaRPr>
          </a:p>
          <a:p>
            <a:endParaRPr lang="en-US" sz="1800" b="1">
              <a:solidFill>
                <a:schemeClr val="bg1"/>
              </a:solidFill>
              <a:latin typeface="Segoe UI"/>
              <a:cs typeface="Segoe UI"/>
            </a:endParaRPr>
          </a:p>
          <a:p>
            <a:r>
              <a:rPr lang="en-US" sz="1800" b="1" err="1">
                <a:solidFill>
                  <a:schemeClr val="bg1"/>
                </a:solidFill>
                <a:latin typeface="Segoe UI"/>
                <a:cs typeface="Segoe UI"/>
              </a:rPr>
              <a:t>Proč</a:t>
            </a:r>
            <a:r>
              <a:rPr lang="en-US" sz="1800" b="1">
                <a:solidFill>
                  <a:schemeClr val="bg1"/>
                </a:solidFill>
                <a:latin typeface="Segoe UI"/>
                <a:cs typeface="Segoe UI"/>
              </a:rPr>
              <a:t> je to </a:t>
            </a:r>
            <a:r>
              <a:rPr lang="en-US" sz="1800" b="1" err="1">
                <a:solidFill>
                  <a:schemeClr val="bg1"/>
                </a:solidFill>
                <a:latin typeface="Segoe UI"/>
                <a:cs typeface="Segoe UI"/>
              </a:rPr>
              <a:t>problém</a:t>
            </a:r>
            <a:endParaRPr lang="en-US" sz="1800">
              <a:solidFill>
                <a:schemeClr val="bg1"/>
              </a:solidFill>
            </a:endParaRPr>
          </a:p>
          <a:p>
            <a:pPr marL="285750" indent="-285750">
              <a:buChar char="•"/>
            </a:pP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Přeposílané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 </a:t>
            </a: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peníze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 </a:t>
            </a:r>
            <a:r>
              <a:rPr lang="en-US" sz="1800" b="1" err="1">
                <a:solidFill>
                  <a:schemeClr val="bg1"/>
                </a:solidFill>
                <a:latin typeface="Segoe UI"/>
                <a:cs typeface="Segoe UI"/>
              </a:rPr>
              <a:t>pochází</a:t>
            </a:r>
            <a:r>
              <a:rPr lang="en-US" sz="1800" b="1">
                <a:solidFill>
                  <a:schemeClr val="bg1"/>
                </a:solidFill>
                <a:latin typeface="Segoe UI"/>
                <a:cs typeface="Segoe UI"/>
              </a:rPr>
              <a:t> z </a:t>
            </a:r>
            <a:r>
              <a:rPr lang="en-US" sz="1800" b="1" err="1">
                <a:solidFill>
                  <a:schemeClr val="bg1"/>
                </a:solidFill>
                <a:latin typeface="Segoe UI"/>
                <a:cs typeface="Segoe UI"/>
              </a:rPr>
              <a:t>trestné</a:t>
            </a:r>
            <a:r>
              <a:rPr lang="en-US" sz="1800" b="1">
                <a:solidFill>
                  <a:schemeClr val="bg1"/>
                </a:solidFill>
                <a:latin typeface="Segoe UI"/>
                <a:cs typeface="Segoe UI"/>
              </a:rPr>
              <a:t> </a:t>
            </a:r>
            <a:r>
              <a:rPr lang="en-US" sz="1800" b="1" err="1">
                <a:solidFill>
                  <a:schemeClr val="bg1"/>
                </a:solidFill>
                <a:latin typeface="Segoe UI"/>
                <a:cs typeface="Segoe UI"/>
              </a:rPr>
              <a:t>činnosti</a:t>
            </a:r>
            <a:endParaRPr lang="en-US" sz="1800">
              <a:solidFill>
                <a:schemeClr val="bg1"/>
              </a:solidFill>
            </a:endParaRPr>
          </a:p>
          <a:p>
            <a:pPr marL="285750" indent="-285750">
              <a:buChar char="•"/>
            </a:pP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Stáváš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 se </a:t>
            </a:r>
            <a:r>
              <a:rPr lang="en-US" sz="1800" b="1" err="1">
                <a:solidFill>
                  <a:schemeClr val="bg1"/>
                </a:solidFill>
                <a:latin typeface="Segoe UI"/>
                <a:cs typeface="Segoe UI"/>
              </a:rPr>
              <a:t>bílým</a:t>
            </a:r>
            <a:r>
              <a:rPr lang="en-US" sz="1800" b="1">
                <a:solidFill>
                  <a:schemeClr val="bg1"/>
                </a:solidFill>
                <a:latin typeface="Segoe UI"/>
                <a:cs typeface="Segoe UI"/>
              </a:rPr>
              <a:t> </a:t>
            </a:r>
            <a:r>
              <a:rPr lang="en-US" sz="1800" b="1" err="1">
                <a:solidFill>
                  <a:schemeClr val="bg1"/>
                </a:solidFill>
                <a:latin typeface="Segoe UI"/>
                <a:cs typeface="Segoe UI"/>
              </a:rPr>
              <a:t>koněm</a:t>
            </a:r>
            <a:r>
              <a:rPr lang="en-US" sz="1800" b="1">
                <a:solidFill>
                  <a:schemeClr val="bg1"/>
                </a:solidFill>
                <a:latin typeface="Segoe UI"/>
                <a:cs typeface="Segoe UI"/>
              </a:rPr>
              <a:t> (money mule)</a:t>
            </a:r>
            <a:endParaRPr lang="en-US" sz="1800">
              <a:solidFill>
                <a:schemeClr val="bg1"/>
              </a:solidFill>
            </a:endParaRPr>
          </a:p>
          <a:p>
            <a:pPr marL="285750" indent="-285750">
              <a:buChar char="•"/>
            </a:pP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Policie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 a </a:t>
            </a: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banka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 </a:t>
            </a: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vidí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 </a:t>
            </a:r>
            <a:r>
              <a:rPr lang="en-US" sz="1800" b="1" err="1">
                <a:solidFill>
                  <a:schemeClr val="bg1"/>
                </a:solidFill>
                <a:latin typeface="Segoe UI"/>
                <a:cs typeface="Segoe UI"/>
              </a:rPr>
              <a:t>tvůj</a:t>
            </a:r>
            <a:r>
              <a:rPr lang="en-US" sz="1800" b="1">
                <a:solidFill>
                  <a:schemeClr val="bg1"/>
                </a:solidFill>
                <a:latin typeface="Segoe UI"/>
                <a:cs typeface="Segoe UI"/>
              </a:rPr>
              <a:t> </a:t>
            </a:r>
            <a:r>
              <a:rPr lang="en-US" sz="1800" b="1" err="1">
                <a:solidFill>
                  <a:schemeClr val="bg1"/>
                </a:solidFill>
                <a:latin typeface="Segoe UI"/>
                <a:cs typeface="Segoe UI"/>
              </a:rPr>
              <a:t>účet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, ne </a:t>
            </a: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skutečného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 </a:t>
            </a: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pachatele</a:t>
            </a:r>
            <a:endParaRPr lang="en-US" sz="1800">
              <a:solidFill>
                <a:schemeClr val="bg1"/>
              </a:solidFill>
            </a:endParaRPr>
          </a:p>
          <a:p>
            <a:endParaRPr lang="en-US" sz="1800" b="1">
              <a:solidFill>
                <a:schemeClr val="bg1"/>
              </a:solidFill>
              <a:latin typeface="Segoe UI"/>
              <a:cs typeface="Segoe UI"/>
            </a:endParaRPr>
          </a:p>
          <a:p>
            <a:r>
              <a:rPr lang="en-US" sz="1800" b="1" err="1">
                <a:solidFill>
                  <a:schemeClr val="bg1"/>
                </a:solidFill>
                <a:latin typeface="Segoe UI"/>
                <a:cs typeface="Segoe UI"/>
              </a:rPr>
              <a:t>Důsledky</a:t>
            </a:r>
            <a:r>
              <a:rPr lang="en-US" sz="1800" b="1">
                <a:solidFill>
                  <a:schemeClr val="bg1"/>
                </a:solidFill>
                <a:latin typeface="Segoe UI"/>
                <a:cs typeface="Segoe UI"/>
              </a:rPr>
              <a:t> pro </a:t>
            </a:r>
            <a:r>
              <a:rPr lang="en-US" sz="1800" b="1" err="1">
                <a:solidFill>
                  <a:schemeClr val="bg1"/>
                </a:solidFill>
                <a:latin typeface="Segoe UI"/>
                <a:cs typeface="Segoe UI"/>
              </a:rPr>
              <a:t>tebe</a:t>
            </a:r>
            <a:endParaRPr lang="en-US" sz="1800">
              <a:solidFill>
                <a:schemeClr val="bg1"/>
              </a:solidFill>
            </a:endParaRPr>
          </a:p>
          <a:p>
            <a:pPr marL="285750" indent="-285750">
              <a:buChar char="•"/>
            </a:pP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Zablokovaný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 </a:t>
            </a: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účet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, </a:t>
            </a: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výslech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, </a:t>
            </a: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trestní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 </a:t>
            </a: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stíhání</a:t>
            </a:r>
            <a:endParaRPr lang="en-US" sz="1800">
              <a:solidFill>
                <a:schemeClr val="bg1"/>
              </a:solidFill>
            </a:endParaRPr>
          </a:p>
          <a:p>
            <a:pPr marL="285750" indent="-285750">
              <a:buChar char="•"/>
            </a:pP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Povinnost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 </a:t>
            </a:r>
            <a:r>
              <a:rPr lang="en-US" sz="1800" b="1" err="1">
                <a:solidFill>
                  <a:schemeClr val="bg1"/>
                </a:solidFill>
                <a:latin typeface="Segoe UI"/>
                <a:cs typeface="Segoe UI"/>
              </a:rPr>
              <a:t>vrátit</a:t>
            </a:r>
            <a:r>
              <a:rPr lang="en-US" sz="1800" b="1">
                <a:solidFill>
                  <a:schemeClr val="bg1"/>
                </a:solidFill>
                <a:latin typeface="Segoe UI"/>
                <a:cs typeface="Segoe UI"/>
              </a:rPr>
              <a:t> </a:t>
            </a:r>
            <a:r>
              <a:rPr lang="en-US" sz="1800" b="1" err="1">
                <a:solidFill>
                  <a:schemeClr val="bg1"/>
                </a:solidFill>
                <a:latin typeface="Segoe UI"/>
                <a:cs typeface="Segoe UI"/>
              </a:rPr>
              <a:t>peníze</a:t>
            </a:r>
            <a:endParaRPr lang="en-US" sz="1800">
              <a:solidFill>
                <a:schemeClr val="bg1"/>
              </a:solidFill>
            </a:endParaRPr>
          </a:p>
          <a:p>
            <a:pPr marL="285750" indent="-285750">
              <a:buChar char="•"/>
            </a:pP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Záznam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, </a:t>
            </a: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problém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 s </a:t>
            </a: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budoucí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 </a:t>
            </a: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prací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 </a:t>
            </a: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i</a:t>
            </a:r>
            <a:r>
              <a:rPr lang="en-US" sz="1800">
                <a:solidFill>
                  <a:schemeClr val="bg1"/>
                </a:solidFill>
                <a:latin typeface="Segoe UI"/>
                <a:cs typeface="Segoe UI"/>
              </a:rPr>
              <a:t> </a:t>
            </a:r>
            <a:r>
              <a:rPr lang="en-US" sz="1800" err="1">
                <a:solidFill>
                  <a:schemeClr val="bg1"/>
                </a:solidFill>
                <a:latin typeface="Segoe UI"/>
                <a:cs typeface="Segoe UI"/>
              </a:rPr>
              <a:t>bankami</a:t>
            </a:r>
            <a:endParaRPr lang="en-US" sz="1800">
              <a:solidFill>
                <a:schemeClr val="bg1"/>
              </a:solidFill>
            </a:endParaRPr>
          </a:p>
          <a:p>
            <a:endParaRPr lang="en-US" sz="18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0917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BDA8574-1A22-A9E2-9679-45E33379D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950" y="1129728"/>
            <a:ext cx="5661351" cy="4266008"/>
          </a:xfrm>
        </p:spPr>
        <p:txBody>
          <a:bodyPr/>
          <a:lstStyle/>
          <a:p>
            <a:pPr marL="342900" indent="-342900">
              <a:spcBef>
                <a:spcPts val="1200"/>
              </a:spcBef>
              <a:buSzPts val="1600"/>
              <a:buFont typeface="Wingdings"/>
              <a:buChar char="Ø"/>
            </a:pPr>
            <a:endParaRPr lang="cs-CZ" sz="2000" b="1" u="sng">
              <a:solidFill>
                <a:srgbClr val="FFFFFF"/>
              </a:solidFill>
              <a:latin typeface="Arial"/>
              <a:cs typeface="Arial"/>
            </a:endParaRPr>
          </a:p>
          <a:p>
            <a:pPr marL="342900" indent="-342900">
              <a:spcBef>
                <a:spcPts val="1200"/>
              </a:spcBef>
              <a:buSzPts val="1600"/>
              <a:buFont typeface="Wingdings"/>
              <a:buChar char="Ø"/>
            </a:pPr>
            <a:endParaRPr lang="cs-CZ" sz="1600">
              <a:solidFill>
                <a:srgbClr val="FFFFFF"/>
              </a:solidFill>
              <a:latin typeface="Arial"/>
              <a:cs typeface="Arial"/>
            </a:endParaRPr>
          </a:p>
          <a:p>
            <a:pPr marL="800100" lvl="1" indent="-342900">
              <a:buSzPts val="1600"/>
              <a:buFont typeface="Wingdings"/>
              <a:buChar char="Ø"/>
            </a:pP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pPr algn="l" rtl="0" fontAlgn="base"/>
            <a:r>
              <a:rPr lang="cs-CZ" sz="1600" b="0" i="0">
                <a:solidFill>
                  <a:srgbClr val="FFFFFF"/>
                </a:solidFill>
                <a:effectLst/>
                <a:latin typeface="Arial"/>
              </a:rPr>
              <a:t>​</a:t>
            </a: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pPr algn="l" rtl="0" fontAlgn="base"/>
            <a:r>
              <a:rPr lang="cs-CZ" sz="1600" b="0" i="0">
                <a:solidFill>
                  <a:srgbClr val="FFFFFF"/>
                </a:solidFill>
                <a:effectLst/>
                <a:latin typeface="Arial"/>
              </a:rPr>
              <a:t>​</a:t>
            </a: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endParaRPr lang="cs-CZ" sz="1600">
              <a:latin typeface="Arial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AB76768-0D0C-C1BC-F99E-2D13A03C9835}"/>
              </a:ext>
            </a:extLst>
          </p:cNvPr>
          <p:cNvSpPr txBox="1"/>
          <p:nvPr/>
        </p:nvSpPr>
        <p:spPr>
          <a:xfrm>
            <a:off x="308815" y="1710984"/>
            <a:ext cx="7587342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800" b="1">
                <a:solidFill>
                  <a:schemeClr val="bg1"/>
                </a:solidFill>
                <a:latin typeface="Inter"/>
              </a:rPr>
              <a:t>Ověřujte si,</a:t>
            </a:r>
            <a:br>
              <a:rPr lang="cs-CZ" sz="2800" b="1">
                <a:latin typeface="Inter"/>
              </a:rPr>
            </a:br>
            <a:r>
              <a:rPr lang="cs-CZ" sz="2800" b="1">
                <a:solidFill>
                  <a:schemeClr val="bg1"/>
                </a:solidFill>
                <a:latin typeface="Inter"/>
              </a:rPr>
              <a:t>s kým komunikujete, podvodník se může vydávat za kohokoliv.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268848B-8FB7-4734-9D17-F3F251FBFE3A}"/>
              </a:ext>
            </a:extLst>
          </p:cNvPr>
          <p:cNvSpPr txBox="1"/>
          <p:nvPr/>
        </p:nvSpPr>
        <p:spPr>
          <a:xfrm>
            <a:off x="308057" y="3260795"/>
            <a:ext cx="7587341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800" b="1">
                <a:solidFill>
                  <a:schemeClr val="bg1"/>
                </a:solidFill>
                <a:latin typeface="Inter"/>
              </a:rPr>
              <a:t>Nesdílejte </a:t>
            </a:r>
            <a:endParaRPr lang="cs-CZ" sz="2800">
              <a:solidFill>
                <a:schemeClr val="bg1"/>
              </a:solidFill>
            </a:endParaRPr>
          </a:p>
          <a:p>
            <a:r>
              <a:rPr lang="cs-CZ" sz="2800" b="1">
                <a:solidFill>
                  <a:schemeClr val="bg1"/>
                </a:solidFill>
                <a:latin typeface="Inter"/>
              </a:rPr>
              <a:t>s nikým přístupy a hesla ke svému účtu nebo čísla ze své karty.</a:t>
            </a:r>
            <a:endParaRPr lang="cs-CZ" sz="2800">
              <a:solidFill>
                <a:schemeClr val="bg1"/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8160CA3-1737-A33D-EEC1-4A7E16947320}"/>
              </a:ext>
            </a:extLst>
          </p:cNvPr>
          <p:cNvSpPr txBox="1"/>
          <p:nvPr/>
        </p:nvSpPr>
        <p:spPr>
          <a:xfrm>
            <a:off x="307145" y="4907900"/>
            <a:ext cx="8501742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cs-CZ" sz="2800" b="1">
                <a:solidFill>
                  <a:schemeClr val="bg1"/>
                </a:solidFill>
                <a:latin typeface="Inter"/>
                <a:ea typeface="Inter"/>
                <a:cs typeface="Inter"/>
              </a:rPr>
              <a:t>Dejte pozor,</a:t>
            </a:r>
            <a:br>
              <a:rPr lang="cs-CZ" sz="2800" b="1">
                <a:latin typeface="Inter"/>
                <a:ea typeface="Inter"/>
                <a:cs typeface="Inter"/>
              </a:rPr>
            </a:br>
            <a:r>
              <a:rPr lang="cs-CZ" sz="2800" b="1">
                <a:solidFill>
                  <a:schemeClr val="bg1"/>
                </a:solidFill>
                <a:latin typeface="Inter"/>
                <a:ea typeface="Inter"/>
                <a:cs typeface="Inter"/>
              </a:rPr>
              <a:t>co a komu potvrzujete nebo platíte.</a:t>
            </a:r>
            <a:endParaRPr lang="cs-CZ" sz="2800">
              <a:solidFill>
                <a:schemeClr val="bg1"/>
              </a:solidFill>
            </a:endParaRPr>
          </a:p>
        </p:txBody>
      </p:sp>
      <p:pic>
        <p:nvPicPr>
          <p:cNvPr id="11" name="Obrázek 2" descr="Obsah obrázku symbol, klipart, Grafika, logo&#10;&#10;Popis se vygeneroval automaticky.">
            <a:extLst>
              <a:ext uri="{FF2B5EF4-FFF2-40B4-BE49-F238E27FC236}">
                <a16:creationId xmlns:a16="http://schemas.microsoft.com/office/drawing/2014/main" id="{1E9C27D0-8267-BB47-2D92-A40A7F6A6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1857" y="1298083"/>
            <a:ext cx="4047431" cy="4589208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A8B68C95-8190-7A13-D922-B635CEC3AD2F}"/>
              </a:ext>
            </a:extLst>
          </p:cNvPr>
          <p:cNvSpPr txBox="1"/>
          <p:nvPr/>
        </p:nvSpPr>
        <p:spPr>
          <a:xfrm>
            <a:off x="305783" y="340524"/>
            <a:ext cx="11411194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3200" b="1">
                <a:solidFill>
                  <a:schemeClr val="bg1"/>
                </a:solidFill>
                <a:highlight>
                  <a:srgbClr val="808080"/>
                </a:highlight>
              </a:rPr>
              <a:t>OPAKOVÁNÍ JE MATKA MOUDROSTI </a:t>
            </a:r>
            <a:endParaRPr lang="cs-CZ" sz="3200">
              <a:solidFill>
                <a:schemeClr val="bg1"/>
              </a:solidFill>
            </a:endParaRPr>
          </a:p>
          <a:p>
            <a:r>
              <a:rPr lang="cs-CZ" sz="3200" b="1">
                <a:solidFill>
                  <a:schemeClr val="bg1"/>
                </a:solidFill>
                <a:highlight>
                  <a:srgbClr val="808080"/>
                </a:highlight>
              </a:rPr>
              <a:t>3 PRAVIDLA PRO VAŠE BEZPEČÍ </a:t>
            </a:r>
            <a:endParaRPr lang="cs-CZ" sz="3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5025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5" descr="Obsah obrázku žárovka, světlo&#10;&#10;Popis se vygeneroval automaticky.">
            <a:extLst>
              <a:ext uri="{FF2B5EF4-FFF2-40B4-BE49-F238E27FC236}">
                <a16:creationId xmlns:a16="http://schemas.microsoft.com/office/drawing/2014/main" id="{80E836A9-4C83-E9C3-6351-FF7A6A36B961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 rotWithShape="1">
          <a:blip r:embed="rId3"/>
          <a:srcRect t="23978" b="23978"/>
          <a:stretch/>
        </p:blipFill>
        <p:spPr>
          <a:xfrm>
            <a:off x="0" y="1"/>
            <a:ext cx="12192000" cy="6856866"/>
          </a:xfrm>
        </p:spPr>
      </p:pic>
      <p:sp>
        <p:nvSpPr>
          <p:cNvPr id="2293" name="Google Shape;2293;g181c2cd730b_0_0"/>
          <p:cNvSpPr txBox="1">
            <a:spLocks noGrp="1"/>
          </p:cNvSpPr>
          <p:nvPr>
            <p:ph type="title"/>
          </p:nvPr>
        </p:nvSpPr>
        <p:spPr>
          <a:xfrm>
            <a:off x="3483996" y="1713026"/>
            <a:ext cx="5743576" cy="2503126"/>
          </a:xfrm>
        </p:spPr>
        <p:txBody>
          <a:bodyPr spcFirstLastPara="1" wrap="square" lIns="0" tIns="0" rIns="0" bIns="0" anchor="t" anchorCtr="0">
            <a:normAutofit/>
          </a:bodyPr>
          <a:lstStyle/>
          <a:p>
            <a:r>
              <a:rPr lang="cs-CZ">
                <a:solidFill>
                  <a:schemeClr val="tx2">
                    <a:lumMod val="49000"/>
                  </a:schemeClr>
                </a:solidFill>
                <a:highlight>
                  <a:srgbClr val="F5ECB9"/>
                </a:highlight>
                <a:latin typeface="Arial"/>
              </a:rPr>
              <a:t>UKÁZKY PRÁCE PODVODNÍKŮ</a:t>
            </a:r>
            <a:br>
              <a:rPr lang="cs-CZ">
                <a:solidFill>
                  <a:schemeClr val="tx2">
                    <a:lumMod val="49000"/>
                  </a:schemeClr>
                </a:solidFill>
                <a:highlight>
                  <a:srgbClr val="F5ECB9"/>
                </a:highlight>
                <a:latin typeface="Arial"/>
              </a:rPr>
            </a:br>
            <a:r>
              <a:rPr lang="cs-CZ">
                <a:solidFill>
                  <a:schemeClr val="tx2">
                    <a:lumMod val="49000"/>
                  </a:schemeClr>
                </a:solidFill>
                <a:highlight>
                  <a:srgbClr val="F5ECB9"/>
                </a:highlight>
                <a:latin typeface="Arial"/>
              </a:rPr>
              <a:t>NA INTERNETU</a:t>
            </a:r>
            <a:endParaRPr lang="cs-CZ" b="1">
              <a:solidFill>
                <a:schemeClr val="tx2">
                  <a:lumMod val="49000"/>
                </a:schemeClr>
              </a:solidFill>
              <a:highlight>
                <a:srgbClr val="F5ECB9"/>
              </a:highlight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08960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943316-2EF8-C466-16AA-B7C5CF401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426" y="1132373"/>
            <a:ext cx="3524622" cy="3509735"/>
          </a:xfrm>
        </p:spPr>
        <p:txBody>
          <a:bodyPr/>
          <a:lstStyle/>
          <a:p>
            <a:r>
              <a:rPr lang="cs-CZ" sz="3600">
                <a:latin typeface="+mj-lt"/>
              </a:rPr>
              <a:t>Zpráva</a:t>
            </a:r>
            <a:br>
              <a:rPr lang="cs-CZ" sz="3600">
                <a:latin typeface="+mj-lt"/>
              </a:rPr>
            </a:br>
            <a:r>
              <a:rPr lang="cs-CZ" sz="3600">
                <a:latin typeface="+mj-lt"/>
              </a:rPr>
              <a:t>od falešného zájemce = podvodníka </a:t>
            </a:r>
            <a:br>
              <a:rPr lang="cs-CZ" sz="3600">
                <a:latin typeface="+mj-lt"/>
              </a:rPr>
            </a:br>
            <a:r>
              <a:rPr lang="cs-CZ" sz="3600">
                <a:latin typeface="+mj-lt"/>
              </a:rPr>
              <a:t>z bazaru</a:t>
            </a:r>
            <a:br>
              <a:rPr lang="cs-CZ" sz="3200">
                <a:latin typeface="+mj-lt"/>
              </a:rPr>
            </a:br>
            <a:endParaRPr lang="cs-CZ" sz="3200">
              <a:latin typeface="+mj-lt"/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BDA8574-1A22-A9E2-9679-45E33379D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950" y="1129728"/>
            <a:ext cx="6134714" cy="4266008"/>
          </a:xfrm>
        </p:spPr>
        <p:txBody>
          <a:bodyPr/>
          <a:lstStyle/>
          <a:p>
            <a:pPr marL="342900" indent="-342900">
              <a:spcBef>
                <a:spcPts val="1200"/>
              </a:spcBef>
              <a:buSzPts val="1600"/>
              <a:buFont typeface="Wingdings"/>
              <a:buChar char="Ø"/>
            </a:pPr>
            <a:endParaRPr lang="cs-CZ" sz="2000" b="1" u="sng">
              <a:solidFill>
                <a:srgbClr val="FFFFFF"/>
              </a:solidFill>
              <a:latin typeface="Arial"/>
              <a:cs typeface="Arial"/>
            </a:endParaRPr>
          </a:p>
          <a:p>
            <a:pPr marL="342900" indent="-342900">
              <a:spcBef>
                <a:spcPts val="1200"/>
              </a:spcBef>
              <a:buSzPts val="1600"/>
              <a:buFont typeface="Wingdings"/>
              <a:buChar char="Ø"/>
            </a:pPr>
            <a:endParaRPr lang="cs-CZ" sz="1600">
              <a:solidFill>
                <a:srgbClr val="FFFFFF"/>
              </a:solidFill>
              <a:latin typeface="Arial"/>
              <a:cs typeface="Arial"/>
            </a:endParaRPr>
          </a:p>
          <a:p>
            <a:pPr marL="800100" lvl="1" indent="-342900">
              <a:buSzPts val="1600"/>
              <a:buFont typeface="Wingdings"/>
              <a:buChar char="Ø"/>
            </a:pP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pPr algn="l" rtl="0" fontAlgn="base"/>
            <a:r>
              <a:rPr lang="cs-CZ" sz="1600" b="0" i="0">
                <a:solidFill>
                  <a:srgbClr val="FFFFFF"/>
                </a:solidFill>
                <a:effectLst/>
                <a:latin typeface="Arial"/>
              </a:rPr>
              <a:t>​</a:t>
            </a: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pPr algn="l" rtl="0" fontAlgn="base"/>
            <a:r>
              <a:rPr lang="cs-CZ" sz="1600" b="0" i="0">
                <a:solidFill>
                  <a:srgbClr val="FFFFFF"/>
                </a:solidFill>
                <a:effectLst/>
                <a:latin typeface="Arial"/>
              </a:rPr>
              <a:t>​</a:t>
            </a: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endParaRPr lang="cs-CZ" sz="1600">
              <a:latin typeface="Arial"/>
            </a:endParaRPr>
          </a:p>
        </p:txBody>
      </p:sp>
      <p:pic>
        <p:nvPicPr>
          <p:cNvPr id="5" name="Obrázek 4" descr="Obsah obrázku text, snímek obrazovky, Mobilní telefon, Mobilní zařízení&#10;&#10;Popis se vygeneroval automaticky.">
            <a:extLst>
              <a:ext uri="{FF2B5EF4-FFF2-40B4-BE49-F238E27FC236}">
                <a16:creationId xmlns:a16="http://schemas.microsoft.com/office/drawing/2014/main" id="{E5186CA1-9A69-72E7-DAD5-59B2A19D3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6420" y="347808"/>
            <a:ext cx="3086100" cy="6162675"/>
          </a:xfrm>
          <a:prstGeom prst="rect">
            <a:avLst/>
          </a:prstGeom>
        </p:spPr>
      </p:pic>
      <p:pic>
        <p:nvPicPr>
          <p:cNvPr id="7" name="Obrázek 6" descr="Obsah obrázku text, elektronika, snímek obrazovky, Mobilní telefon&#10;&#10;Popis se vygeneroval automaticky.">
            <a:extLst>
              <a:ext uri="{FF2B5EF4-FFF2-40B4-BE49-F238E27FC236}">
                <a16:creationId xmlns:a16="http://schemas.microsoft.com/office/drawing/2014/main" id="{C3BF59FD-2DF9-012D-F6FB-BE380C401A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8500" y="352137"/>
            <a:ext cx="3086100" cy="615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599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BDA8574-1A22-A9E2-9679-45E33379D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950" y="1129728"/>
            <a:ext cx="5661351" cy="4266008"/>
          </a:xfrm>
        </p:spPr>
        <p:txBody>
          <a:bodyPr/>
          <a:lstStyle/>
          <a:p>
            <a:pPr marL="342900" indent="-342900">
              <a:spcBef>
                <a:spcPts val="1200"/>
              </a:spcBef>
              <a:buSzPts val="1600"/>
              <a:buFont typeface="Wingdings"/>
              <a:buChar char="Ø"/>
            </a:pPr>
            <a:endParaRPr lang="cs-CZ" sz="2000" b="1" u="sng">
              <a:solidFill>
                <a:srgbClr val="FFFFFF"/>
              </a:solidFill>
              <a:latin typeface="Arial"/>
              <a:cs typeface="Arial"/>
            </a:endParaRPr>
          </a:p>
          <a:p>
            <a:pPr marL="342900" indent="-342900">
              <a:spcBef>
                <a:spcPts val="1200"/>
              </a:spcBef>
              <a:buSzPts val="1600"/>
              <a:buFont typeface="Wingdings"/>
              <a:buChar char="Ø"/>
            </a:pPr>
            <a:endParaRPr lang="cs-CZ" sz="1600">
              <a:solidFill>
                <a:srgbClr val="FFFFFF"/>
              </a:solidFill>
              <a:latin typeface="Arial"/>
              <a:cs typeface="Arial"/>
            </a:endParaRPr>
          </a:p>
          <a:p>
            <a:pPr marL="800100" lvl="1" indent="-342900">
              <a:buSzPts val="1600"/>
              <a:buFont typeface="Wingdings"/>
              <a:buChar char="Ø"/>
            </a:pP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pPr algn="l" rtl="0" fontAlgn="base"/>
            <a:r>
              <a:rPr lang="cs-CZ" sz="1600" b="0" i="0">
                <a:solidFill>
                  <a:srgbClr val="FFFFFF"/>
                </a:solidFill>
                <a:effectLst/>
                <a:latin typeface="Arial"/>
              </a:rPr>
              <a:t>​</a:t>
            </a: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pPr algn="l" rtl="0" fontAlgn="base"/>
            <a:r>
              <a:rPr lang="cs-CZ" sz="1600" b="0" i="0">
                <a:solidFill>
                  <a:srgbClr val="FFFFFF"/>
                </a:solidFill>
                <a:effectLst/>
                <a:latin typeface="Arial"/>
              </a:rPr>
              <a:t>​</a:t>
            </a: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endParaRPr lang="cs-CZ" sz="1600">
              <a:latin typeface="Arial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AB76768-0D0C-C1BC-F99E-2D13A03C9835}"/>
              </a:ext>
            </a:extLst>
          </p:cNvPr>
          <p:cNvSpPr txBox="1"/>
          <p:nvPr/>
        </p:nvSpPr>
        <p:spPr>
          <a:xfrm>
            <a:off x="3656996" y="925892"/>
            <a:ext cx="6536705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800" b="1">
                <a:solidFill>
                  <a:schemeClr val="bg1">
                    <a:lumMod val="65000"/>
                  </a:schemeClr>
                </a:solidFill>
                <a:latin typeface="Inter"/>
              </a:rPr>
              <a:t>TIP: </a:t>
            </a:r>
          </a:p>
          <a:p>
            <a:r>
              <a:rPr lang="cs-CZ" sz="2800">
                <a:solidFill>
                  <a:schemeClr val="bg1"/>
                </a:solidFill>
                <a:latin typeface="Inter"/>
              </a:rPr>
              <a:t>Rizikové e-shopy evidují</a:t>
            </a:r>
            <a:r>
              <a:rPr lang="cs-CZ" sz="2800" b="1">
                <a:solidFill>
                  <a:schemeClr val="bg1"/>
                </a:solidFill>
                <a:latin typeface="Inter"/>
              </a:rPr>
              <a:t> stránky České obchodní inspekce: www.coi.cz</a:t>
            </a:r>
          </a:p>
          <a:p>
            <a:endParaRPr lang="cs-CZ" sz="2800" b="1">
              <a:solidFill>
                <a:schemeClr val="bg1"/>
              </a:solidFill>
              <a:latin typeface="Inter"/>
            </a:endParaRPr>
          </a:p>
          <a:p>
            <a:endParaRPr lang="cs-CZ" sz="2800" b="1">
              <a:solidFill>
                <a:schemeClr val="bg1"/>
              </a:solidFill>
              <a:latin typeface="Inter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8160CA3-1737-A33D-EEC1-4A7E16947320}"/>
              </a:ext>
            </a:extLst>
          </p:cNvPr>
          <p:cNvSpPr txBox="1"/>
          <p:nvPr/>
        </p:nvSpPr>
        <p:spPr>
          <a:xfrm>
            <a:off x="125397" y="3603264"/>
            <a:ext cx="12058486" cy="236398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228600">
              <a:lnSpc>
                <a:spcPct val="107000"/>
              </a:lnSpc>
            </a:pPr>
            <a:r>
              <a:rPr lang="cs-CZ" sz="2800" b="1">
                <a:solidFill>
                  <a:srgbClr val="BDCBD5"/>
                </a:solidFill>
              </a:rPr>
              <a:t>Nakupujte primárně u známých e-shopů ověřených zákazníky.</a:t>
            </a:r>
            <a:endParaRPr lang="en-US" sz="2800" b="1">
              <a:solidFill>
                <a:srgbClr val="BDCBD5"/>
              </a:solidFill>
            </a:endParaRPr>
          </a:p>
          <a:p>
            <a:pPr marL="457200" indent="-228600">
              <a:lnSpc>
                <a:spcPct val="107000"/>
              </a:lnSpc>
            </a:pPr>
            <a:r>
              <a:rPr lang="cs-CZ" sz="2800" b="1">
                <a:solidFill>
                  <a:srgbClr val="BDCBD5"/>
                </a:solidFill>
              </a:rPr>
              <a:t>Zjistěte si všeobecné podmínky ještě před nákupem.</a:t>
            </a:r>
            <a:endParaRPr lang="cs-CZ" sz="2800">
              <a:solidFill>
                <a:schemeClr val="bg1">
                  <a:lumMod val="49000"/>
                </a:schemeClr>
              </a:solidFill>
            </a:endParaRPr>
          </a:p>
          <a:p>
            <a:pPr marL="457200" indent="-228600">
              <a:lnSpc>
                <a:spcPct val="107000"/>
              </a:lnSpc>
            </a:pPr>
            <a:r>
              <a:rPr lang="cs-CZ" sz="2800">
                <a:solidFill>
                  <a:schemeClr val="bg1"/>
                </a:solidFill>
              </a:rPr>
              <a:t>Ověřujte si možnosti placení a doručovací dobu, dobrý obchodník nabízí</a:t>
            </a:r>
            <a:endParaRPr lang="en-US" sz="2800">
              <a:solidFill>
                <a:schemeClr val="bg1"/>
              </a:solidFill>
            </a:endParaRPr>
          </a:p>
          <a:p>
            <a:pPr marL="457200" indent="-228600">
              <a:lnSpc>
                <a:spcPct val="107000"/>
              </a:lnSpc>
            </a:pPr>
            <a:r>
              <a:rPr lang="cs-CZ" sz="2800">
                <a:solidFill>
                  <a:schemeClr val="bg1"/>
                </a:solidFill>
              </a:rPr>
              <a:t> i v dnešní době dobírku. Buďte obezřetní i pokud objednáváte nějakou on-line službu.</a:t>
            </a:r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A8B68C95-8190-7A13-D922-B635CEC3AD2F}"/>
              </a:ext>
            </a:extLst>
          </p:cNvPr>
          <p:cNvSpPr txBox="1"/>
          <p:nvPr/>
        </p:nvSpPr>
        <p:spPr>
          <a:xfrm>
            <a:off x="2072238" y="259706"/>
            <a:ext cx="11411194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3200" b="1">
                <a:solidFill>
                  <a:schemeClr val="bg1"/>
                </a:solidFill>
                <a:highlight>
                  <a:srgbClr val="808080"/>
                </a:highlight>
              </a:rPr>
              <a:t>JAK SE VYHNOUT FALEŠNÉMU E-SHOPU</a:t>
            </a:r>
          </a:p>
        </p:txBody>
      </p:sp>
      <p:pic>
        <p:nvPicPr>
          <p:cNvPr id="12" name="Grafický objekt 11" descr="E-commerce se souvislou výplní">
            <a:extLst>
              <a:ext uri="{FF2B5EF4-FFF2-40B4-BE49-F238E27FC236}">
                <a16:creationId xmlns:a16="http://schemas.microsoft.com/office/drawing/2014/main" id="{9E8B53E1-D940-EDE5-BE1A-A9BA4AFBEA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872518" y="916709"/>
            <a:ext cx="2336799" cy="2497281"/>
          </a:xfrm>
          <a:prstGeom prst="rect">
            <a:avLst/>
          </a:prstGeom>
        </p:spPr>
      </p:pic>
      <p:pic>
        <p:nvPicPr>
          <p:cNvPr id="5" name="Obrázek 4" descr="Prázdná nákupní taška">
            <a:extLst>
              <a:ext uri="{FF2B5EF4-FFF2-40B4-BE49-F238E27FC236}">
                <a16:creationId xmlns:a16="http://schemas.microsoft.com/office/drawing/2014/main" id="{68932C48-3E04-AAA9-C4BD-4CE75C2BAD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320" y="1024082"/>
            <a:ext cx="2894542" cy="2119746"/>
          </a:xfrm>
          <a:prstGeom prst="rect">
            <a:avLst/>
          </a:prstGeom>
          <a:ln>
            <a:solidFill>
              <a:srgbClr val="BDCBD5"/>
            </a:solidFill>
          </a:ln>
        </p:spPr>
      </p:pic>
    </p:spTree>
    <p:extLst>
      <p:ext uri="{BB962C8B-B14F-4D97-AF65-F5344CB8AC3E}">
        <p14:creationId xmlns:p14="http://schemas.microsoft.com/office/powerpoint/2010/main" val="1722428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02328-FC74-833B-3DB4-58C0CC536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90AD36-6535-3522-5AAE-6D7C21A24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451" y="216642"/>
            <a:ext cx="11702761" cy="686378"/>
          </a:xfrm>
        </p:spPr>
        <p:txBody>
          <a:bodyPr/>
          <a:lstStyle/>
          <a:p>
            <a:r>
              <a:rPr lang="cs-CZ" sz="3600">
                <a:latin typeface="+mj-lt"/>
              </a:rPr>
              <a:t>Kolik lidem šmejdi ukradnou?</a:t>
            </a:r>
            <a:r>
              <a:rPr lang="cs-CZ" sz="3200">
                <a:latin typeface="+mj-lt"/>
              </a:rPr>
              <a:t> </a:t>
            </a:r>
            <a:br>
              <a:rPr lang="cs-CZ" sz="3200">
                <a:latin typeface="+mj-lt"/>
              </a:rPr>
            </a:br>
            <a:br>
              <a:rPr lang="cs-CZ" sz="3200">
                <a:latin typeface="+mj-lt"/>
                <a:cs typeface="Arial"/>
              </a:rPr>
            </a:br>
            <a:endParaRPr lang="cs-CZ" sz="32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050" name="Picture 2" descr="Obsah obrázku text, snímek obrazovky, Písmo, číslo&#10;&#10;Obsah generovaný pomocí AI může být nesprávný.">
            <a:extLst>
              <a:ext uri="{FF2B5EF4-FFF2-40B4-BE49-F238E27FC236}">
                <a16:creationId xmlns:a16="http://schemas.microsoft.com/office/drawing/2014/main" id="{DC1F0E7D-B479-2C6D-08A0-2BF93F3F0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451" y="1020900"/>
            <a:ext cx="10893578" cy="460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2588A22-A968-F4E6-11F5-E63EA73186A8}"/>
              </a:ext>
            </a:extLst>
          </p:cNvPr>
          <p:cNvSpPr txBox="1"/>
          <p:nvPr/>
        </p:nvSpPr>
        <p:spPr>
          <a:xfrm>
            <a:off x="768882" y="5908859"/>
            <a:ext cx="86697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Zdroj: Kyberútoky cílí na slabinu, kterou banky neochrání. Škody jdou do miliard - Seznam Zprávy</a:t>
            </a:r>
            <a:endParaRPr lang="cs-CZ">
              <a:solidFill>
                <a:schemeClr val="bg1"/>
              </a:solidFill>
            </a:endParaRPr>
          </a:p>
        </p:txBody>
      </p: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133E413C-2014-C2D6-C2B7-460FB1957915}"/>
              </a:ext>
            </a:extLst>
          </p:cNvPr>
          <p:cNvSpPr/>
          <p:nvPr/>
        </p:nvSpPr>
        <p:spPr>
          <a:xfrm>
            <a:off x="5191432" y="2153265"/>
            <a:ext cx="6361471" cy="1091380"/>
          </a:xfrm>
          <a:prstGeom prst="roundRect">
            <a:avLst/>
          </a:prstGeom>
          <a:noFill/>
          <a:ln w="381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01842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943316-2EF8-C466-16AA-B7C5CF401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620714"/>
            <a:ext cx="3758067" cy="755650"/>
          </a:xfrm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cs-CZ" sz="2800" dirty="0">
                <a:highlight>
                  <a:srgbClr val="0F4F36"/>
                </a:highlight>
              </a:rPr>
              <a:t>Whatsap podvod</a:t>
            </a:r>
            <a:br>
              <a:rPr lang="cs-CZ" sz="2800" dirty="0"/>
            </a:br>
            <a:br>
              <a:rPr lang="cs-CZ" sz="2800" dirty="0"/>
            </a:br>
            <a:r>
              <a:rPr lang="cs-CZ" sz="2000" dirty="0"/>
              <a:t>SMS MŮŽE ZAČÍT:</a:t>
            </a:r>
            <a:br>
              <a:rPr lang="cs-CZ" sz="2400" dirty="0"/>
            </a:br>
            <a:r>
              <a:rPr lang="cs-CZ" sz="2400"/>
              <a:t>"AHOJ BABI, DĚDO..."</a:t>
            </a:r>
            <a:br>
              <a:rPr lang="cs-CZ" sz="2800" dirty="0"/>
            </a:br>
            <a:br>
              <a:rPr lang="cs-CZ" sz="2800" dirty="0"/>
            </a:br>
            <a:br>
              <a:rPr lang="cs-CZ" sz="2800" dirty="0"/>
            </a:br>
            <a:endParaRPr lang="cs-CZ" sz="280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BDA8574-1A22-A9E2-9679-45E33379D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2241550"/>
            <a:ext cx="3408671" cy="613237"/>
          </a:xfrm>
        </p:spPr>
        <p:txBody>
          <a:bodyPr wrap="square" anchor="t">
            <a:normAutofit fontScale="25000" lnSpcReduction="20000"/>
          </a:bodyPr>
          <a:lstStyle/>
          <a:p>
            <a:pPr marL="342900" indent="-342900">
              <a:spcBef>
                <a:spcPts val="1200"/>
              </a:spcBef>
              <a:buSzPts val="1600"/>
              <a:buFont typeface="Wingdings"/>
              <a:buChar char="Ø"/>
            </a:pPr>
            <a:endParaRPr lang="cs-CZ" b="1" u="sng"/>
          </a:p>
          <a:p>
            <a:pPr marL="342900" indent="-342900">
              <a:spcBef>
                <a:spcPts val="1200"/>
              </a:spcBef>
              <a:buSzPts val="1600"/>
              <a:buFont typeface="Wingdings"/>
              <a:buChar char="Ø"/>
            </a:pPr>
            <a:endParaRPr lang="cs-CZ"/>
          </a:p>
          <a:p>
            <a:pPr marL="800100" lvl="1" indent="-342900">
              <a:buSzPts val="1600"/>
              <a:buFont typeface="Wingdings"/>
              <a:buChar char="Ø"/>
            </a:pPr>
            <a:endParaRPr lang="cs-CZ" b="0" i="0">
              <a:effectLst/>
            </a:endParaRPr>
          </a:p>
          <a:p>
            <a:pPr rtl="0" fontAlgn="base"/>
            <a:r>
              <a:rPr lang="cs-CZ" b="0" i="0">
                <a:effectLst/>
              </a:rPr>
              <a:t>​</a:t>
            </a:r>
          </a:p>
          <a:p>
            <a:pPr rtl="0" fontAlgn="base"/>
            <a:r>
              <a:rPr lang="cs-CZ" b="0" i="0">
                <a:effectLst/>
              </a:rPr>
              <a:t>​</a:t>
            </a:r>
          </a:p>
          <a:p>
            <a:endParaRPr lang="cs-CZ"/>
          </a:p>
        </p:txBody>
      </p:sp>
      <p:pic>
        <p:nvPicPr>
          <p:cNvPr id="4" name="Obrázek 3" descr="Obsah obrázku text, snímek obrazovky, software, Multimediální software&#10;&#10;Popis se vygeneroval automaticky.">
            <a:extLst>
              <a:ext uri="{FF2B5EF4-FFF2-40B4-BE49-F238E27FC236}">
                <a16:creationId xmlns:a16="http://schemas.microsoft.com/office/drawing/2014/main" id="{C6E3146E-4909-E98B-CC32-CC7D726DDC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23" r="5968" b="658"/>
          <a:stretch/>
        </p:blipFill>
        <p:spPr>
          <a:xfrm>
            <a:off x="6206613" y="3977200"/>
            <a:ext cx="5855117" cy="2611159"/>
          </a:xfrm>
          <a:prstGeom prst="rect">
            <a:avLst/>
          </a:prstGeom>
        </p:spPr>
      </p:pic>
      <p:pic>
        <p:nvPicPr>
          <p:cNvPr id="5" name="Obrázek 4" descr="Obsah obrázku text, snímek obrazovky, Písmo, software&#10;&#10;Popis se vygeneroval automaticky.">
            <a:extLst>
              <a:ext uri="{FF2B5EF4-FFF2-40B4-BE49-F238E27FC236}">
                <a16:creationId xmlns:a16="http://schemas.microsoft.com/office/drawing/2014/main" id="{F8D10DE2-FEAC-1C3F-08E5-586973A48A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98" r="3597" b="437"/>
          <a:stretch/>
        </p:blipFill>
        <p:spPr>
          <a:xfrm>
            <a:off x="4264742" y="376136"/>
            <a:ext cx="6980907" cy="3057743"/>
          </a:xfrm>
          <a:prstGeom prst="rect">
            <a:avLst/>
          </a:prstGeom>
        </p:spPr>
      </p:pic>
      <p:pic>
        <p:nvPicPr>
          <p:cNvPr id="6" name="Obrázek 5" descr="Obsah obrázku text, snímek obrazovky, Písmo, software&#10;&#10;Popis se vygeneroval automaticky.">
            <a:extLst>
              <a:ext uri="{FF2B5EF4-FFF2-40B4-BE49-F238E27FC236}">
                <a16:creationId xmlns:a16="http://schemas.microsoft.com/office/drawing/2014/main" id="{CDFED313-BFDE-5536-88BF-5933BA569A6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629" r="4758" b="493"/>
          <a:stretch/>
        </p:blipFill>
        <p:spPr>
          <a:xfrm>
            <a:off x="245807" y="3583910"/>
            <a:ext cx="5855116" cy="2615291"/>
          </a:xfrm>
          <a:prstGeom prst="rect">
            <a:avLst/>
          </a:prstGeom>
        </p:spPr>
      </p:pic>
      <p:sp>
        <p:nvSpPr>
          <p:cNvPr id="7" name="Dvanáctiúhelník 6">
            <a:extLst>
              <a:ext uri="{FF2B5EF4-FFF2-40B4-BE49-F238E27FC236}">
                <a16:creationId xmlns:a16="http://schemas.microsoft.com/office/drawing/2014/main" id="{B8428C9C-59D2-B96A-3AD0-67AA304A6099}"/>
              </a:ext>
            </a:extLst>
          </p:cNvPr>
          <p:cNvSpPr/>
          <p:nvPr/>
        </p:nvSpPr>
        <p:spPr>
          <a:xfrm>
            <a:off x="7749483" y="240078"/>
            <a:ext cx="902110" cy="779208"/>
          </a:xfrm>
          <a:prstGeom prst="dodecagon">
            <a:avLst/>
          </a:prstGeom>
          <a:solidFill>
            <a:srgbClr val="0F4F36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800" b="1">
                <a:solidFill>
                  <a:schemeClr val="bg1"/>
                </a:solidFill>
                <a:cs typeface="Arial"/>
              </a:rPr>
              <a:t>1</a:t>
            </a:r>
            <a:endParaRPr lang="cs-CZ" sz="1800" b="1">
              <a:solidFill>
                <a:schemeClr val="bg1"/>
              </a:solidFill>
              <a:highlight>
                <a:srgbClr val="0F4F36"/>
              </a:highlight>
              <a:cs typeface="Arial"/>
            </a:endParaRPr>
          </a:p>
        </p:txBody>
      </p:sp>
      <p:sp>
        <p:nvSpPr>
          <p:cNvPr id="11" name="Dvanáctiúhelník 10">
            <a:extLst>
              <a:ext uri="{FF2B5EF4-FFF2-40B4-BE49-F238E27FC236}">
                <a16:creationId xmlns:a16="http://schemas.microsoft.com/office/drawing/2014/main" id="{029185CC-97BF-3D6B-22AF-391726C69770}"/>
              </a:ext>
            </a:extLst>
          </p:cNvPr>
          <p:cNvSpPr/>
          <p:nvPr/>
        </p:nvSpPr>
        <p:spPr>
          <a:xfrm>
            <a:off x="2550676" y="3202045"/>
            <a:ext cx="902110" cy="779208"/>
          </a:xfrm>
          <a:prstGeom prst="dodecagon">
            <a:avLst/>
          </a:prstGeom>
          <a:solidFill>
            <a:srgbClr val="0F4F36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cs-CZ" sz="1800" b="1">
                <a:solidFill>
                  <a:schemeClr val="bg1"/>
                </a:solidFill>
                <a:cs typeface="Arial"/>
              </a:rPr>
              <a:t>2</a:t>
            </a:r>
          </a:p>
        </p:txBody>
      </p:sp>
      <p:sp>
        <p:nvSpPr>
          <p:cNvPr id="12" name="Dvanáctiúhelník 11">
            <a:extLst>
              <a:ext uri="{FF2B5EF4-FFF2-40B4-BE49-F238E27FC236}">
                <a16:creationId xmlns:a16="http://schemas.microsoft.com/office/drawing/2014/main" id="{9B0D28D4-767F-93BC-DB24-7F8BB1217C6A}"/>
              </a:ext>
            </a:extLst>
          </p:cNvPr>
          <p:cNvSpPr/>
          <p:nvPr/>
        </p:nvSpPr>
        <p:spPr>
          <a:xfrm>
            <a:off x="9125998" y="3718238"/>
            <a:ext cx="902110" cy="779208"/>
          </a:xfrm>
          <a:prstGeom prst="dodecagon">
            <a:avLst/>
          </a:prstGeom>
          <a:solidFill>
            <a:srgbClr val="0F4F36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cs-CZ" sz="1800" b="1">
                <a:solidFill>
                  <a:schemeClr val="bg1"/>
                </a:solidFill>
                <a:cs typeface="Arial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82358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9" name="Google Shape;2269;p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C07CF92D-725A-5241-B153-D563A7AD07AE}" type="datetime1">
              <a:rPr lang="cs-CZ" smtClean="0">
                <a:latin typeface="+mn-lt"/>
              </a:rPr>
              <a:t>01.06.2026</a:t>
            </a:fld>
            <a:endParaRPr>
              <a:latin typeface="+mn-lt"/>
            </a:endParaRPr>
          </a:p>
        </p:txBody>
      </p:sp>
      <p:sp>
        <p:nvSpPr>
          <p:cNvPr id="2270" name="Google Shape;2270;p1"/>
          <p:cNvSpPr txBox="1">
            <a:spLocks noGrp="1"/>
          </p:cNvSpPr>
          <p:nvPr>
            <p:ph type="body" idx="2"/>
          </p:nvPr>
        </p:nvSpPr>
        <p:spPr>
          <a:xfrm>
            <a:off x="515936" y="5258451"/>
            <a:ext cx="6948489" cy="384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indent="0"/>
            <a:r>
              <a:rPr lang="cs-CZ" sz="2000">
                <a:latin typeface="+mn-lt"/>
              </a:rPr>
              <a:t>Tým Klientské bezpečnosti České spořitelny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B4424C58-A0DB-6DB3-66B8-7E905FC13B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1731" y="2397014"/>
            <a:ext cx="11160125" cy="1571626"/>
          </a:xfrm>
        </p:spPr>
        <p:txBody>
          <a:bodyPr/>
          <a:lstStyle/>
          <a:p>
            <a:r>
              <a:rPr lang="cs-CZ" b="1">
                <a:latin typeface="Arial"/>
                <a:cs typeface="Arial"/>
              </a:rPr>
              <a:t>DĚKUJEME</a:t>
            </a:r>
            <a:r>
              <a:rPr lang="cs-CZ">
                <a:latin typeface="Arial"/>
                <a:cs typeface="Arial"/>
              </a:rPr>
              <a:t> </a:t>
            </a:r>
            <a:br>
              <a:rPr lang="cs-CZ">
                <a:latin typeface="Arial"/>
                <a:cs typeface="Arial"/>
              </a:rPr>
            </a:br>
            <a:r>
              <a:rPr lang="cs-CZ">
                <a:latin typeface="Arial"/>
                <a:cs typeface="Arial"/>
              </a:rPr>
              <a:t>A </a:t>
            </a:r>
            <a:r>
              <a:rPr lang="cs-CZ" b="1">
                <a:latin typeface="Arial"/>
                <a:cs typeface="Arial"/>
              </a:rPr>
              <a:t>BUĎTE OBEZŘETNÍ.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08450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BDA8574-1A22-A9E2-9679-45E33379D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95258" y="1080882"/>
            <a:ext cx="5661351" cy="4266008"/>
          </a:xfrm>
        </p:spPr>
        <p:txBody>
          <a:bodyPr/>
          <a:lstStyle/>
          <a:p>
            <a:pPr marL="342900" indent="-342900">
              <a:spcBef>
                <a:spcPts val="1200"/>
              </a:spcBef>
              <a:buSzPts val="1600"/>
              <a:buFont typeface="Wingdings"/>
              <a:buChar char="Ø"/>
            </a:pPr>
            <a:endParaRPr lang="cs-CZ" sz="2000" b="1" u="sng">
              <a:solidFill>
                <a:srgbClr val="FFFFFF"/>
              </a:solidFill>
              <a:latin typeface="Arial"/>
              <a:cs typeface="Arial"/>
            </a:endParaRPr>
          </a:p>
          <a:p>
            <a:pPr marL="342900" indent="-342900">
              <a:spcBef>
                <a:spcPts val="1200"/>
              </a:spcBef>
              <a:buSzPts val="1600"/>
              <a:buFont typeface="Wingdings"/>
              <a:buChar char="Ø"/>
            </a:pPr>
            <a:endParaRPr lang="cs-CZ" sz="1600">
              <a:solidFill>
                <a:srgbClr val="FFFFFF"/>
              </a:solidFill>
              <a:latin typeface="Arial"/>
              <a:cs typeface="Arial"/>
            </a:endParaRPr>
          </a:p>
          <a:p>
            <a:pPr marL="800100" lvl="1" indent="-342900">
              <a:buSzPts val="1600"/>
              <a:buFont typeface="Wingdings"/>
              <a:buChar char="Ø"/>
            </a:pP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pPr algn="l" rtl="0" fontAlgn="base"/>
            <a:r>
              <a:rPr lang="cs-CZ" sz="1600" b="0" i="0">
                <a:solidFill>
                  <a:srgbClr val="FFFFFF"/>
                </a:solidFill>
                <a:effectLst/>
                <a:latin typeface="Arial"/>
              </a:rPr>
              <a:t>​</a:t>
            </a: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pPr algn="l" rtl="0" fontAlgn="base"/>
            <a:r>
              <a:rPr lang="cs-CZ" sz="1600" b="0" i="0">
                <a:solidFill>
                  <a:srgbClr val="FFFFFF"/>
                </a:solidFill>
                <a:effectLst/>
                <a:latin typeface="Arial"/>
              </a:rPr>
              <a:t>​</a:t>
            </a: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endParaRPr lang="cs-CZ" sz="1600">
              <a:latin typeface="Arial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AB76768-0D0C-C1BC-F99E-2D13A03C9835}"/>
              </a:ext>
            </a:extLst>
          </p:cNvPr>
          <p:cNvSpPr txBox="1"/>
          <p:nvPr/>
        </p:nvSpPr>
        <p:spPr>
          <a:xfrm>
            <a:off x="3259123" y="2364431"/>
            <a:ext cx="274320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1800" b="1">
                <a:solidFill>
                  <a:schemeClr val="bg1"/>
                </a:solidFill>
                <a:latin typeface="Inter"/>
              </a:rPr>
              <a:t>Ověřujte si,</a:t>
            </a:r>
            <a:br>
              <a:rPr lang="cs-CZ" sz="1800" b="1">
                <a:solidFill>
                  <a:schemeClr val="bg1"/>
                </a:solidFill>
                <a:latin typeface="Inter"/>
              </a:rPr>
            </a:br>
            <a:r>
              <a:rPr lang="cs-CZ" sz="1800" b="1">
                <a:solidFill>
                  <a:schemeClr val="bg1"/>
                </a:solidFill>
                <a:latin typeface="Inter"/>
              </a:rPr>
              <a:t>s kým komunikujete, podvodník se může vydávat za kohokoliv.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268848B-8FB7-4734-9D17-F3F251FBFE3A}"/>
              </a:ext>
            </a:extLst>
          </p:cNvPr>
          <p:cNvSpPr txBox="1"/>
          <p:nvPr/>
        </p:nvSpPr>
        <p:spPr>
          <a:xfrm>
            <a:off x="5662457" y="3734135"/>
            <a:ext cx="3102428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1800" b="1">
                <a:solidFill>
                  <a:schemeClr val="bg1"/>
                </a:solidFill>
                <a:latin typeface="Inter"/>
              </a:rPr>
              <a:t>Nesdílejte s nikým přístupy a hesla ke svému účtu nebo čísla ze své karty</a:t>
            </a:r>
            <a:r>
              <a:rPr lang="cs-CZ" sz="1200" b="1">
                <a:solidFill>
                  <a:schemeClr val="bg1"/>
                </a:solidFill>
                <a:latin typeface="Inter"/>
              </a:rPr>
              <a:t>.</a:t>
            </a:r>
            <a:endParaRPr lang="cs-CZ">
              <a:solidFill>
                <a:schemeClr val="bg1"/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8160CA3-1737-A33D-EEC1-4A7E16947320}"/>
              </a:ext>
            </a:extLst>
          </p:cNvPr>
          <p:cNvSpPr txBox="1"/>
          <p:nvPr/>
        </p:nvSpPr>
        <p:spPr>
          <a:xfrm>
            <a:off x="3255803" y="5047740"/>
            <a:ext cx="27432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cs-CZ" sz="1800" b="1">
                <a:solidFill>
                  <a:schemeClr val="bg1"/>
                </a:solidFill>
                <a:latin typeface="Inter"/>
                <a:ea typeface="Inter"/>
                <a:cs typeface="Inter"/>
              </a:rPr>
              <a:t>Dejte pozor,</a:t>
            </a:r>
            <a:br>
              <a:rPr lang="cs-CZ" sz="1800" b="1">
                <a:latin typeface="Inter"/>
                <a:ea typeface="Inter"/>
                <a:cs typeface="Inter"/>
              </a:rPr>
            </a:br>
            <a:r>
              <a:rPr lang="cs-CZ" sz="1800" b="1">
                <a:solidFill>
                  <a:schemeClr val="bg1"/>
                </a:solidFill>
                <a:latin typeface="Inter"/>
                <a:ea typeface="Inter"/>
                <a:cs typeface="Inter"/>
              </a:rPr>
              <a:t>co a komu potvrzujete nebo platíte.</a:t>
            </a:r>
            <a:endParaRPr lang="cs-CZ" sz="1800">
              <a:solidFill>
                <a:schemeClr val="bg1"/>
              </a:solidFill>
            </a:endParaRPr>
          </a:p>
        </p:txBody>
      </p:sp>
      <p:pic>
        <p:nvPicPr>
          <p:cNvPr id="11" name="Obrázek 2" descr="Obsah obrázku symbol, klipart, Grafika, logo&#10;&#10;Popis se vygeneroval automaticky.">
            <a:extLst>
              <a:ext uri="{FF2B5EF4-FFF2-40B4-BE49-F238E27FC236}">
                <a16:creationId xmlns:a16="http://schemas.microsoft.com/office/drawing/2014/main" id="{1E9C27D0-8267-BB47-2D92-A40A7F6A6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9328" y="193322"/>
            <a:ext cx="2599632" cy="2945466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A8B68C95-8190-7A13-D922-B635CEC3AD2F}"/>
              </a:ext>
            </a:extLst>
          </p:cNvPr>
          <p:cNvSpPr txBox="1"/>
          <p:nvPr/>
        </p:nvSpPr>
        <p:spPr>
          <a:xfrm>
            <a:off x="3418385" y="727107"/>
            <a:ext cx="274320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000" b="1">
                <a:solidFill>
                  <a:schemeClr val="bg1"/>
                </a:solidFill>
              </a:rPr>
              <a:t>3 PRAVIDLA PRO VAŠE BEZPEČÍ</a:t>
            </a:r>
          </a:p>
        </p:txBody>
      </p:sp>
    </p:spTree>
    <p:extLst>
      <p:ext uri="{BB962C8B-B14F-4D97-AF65-F5344CB8AC3E}">
        <p14:creationId xmlns:p14="http://schemas.microsoft.com/office/powerpoint/2010/main" val="2014428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" name="Google Shape;2293;g181c2cd730b_0_0"/>
          <p:cNvSpPr txBox="1">
            <a:spLocks noGrp="1"/>
          </p:cNvSpPr>
          <p:nvPr>
            <p:ph type="title"/>
          </p:nvPr>
        </p:nvSpPr>
        <p:spPr>
          <a:xfrm>
            <a:off x="287338" y="694728"/>
            <a:ext cx="6948488" cy="2046242"/>
          </a:xfrm>
        </p:spPr>
        <p:txBody>
          <a:bodyPr spcFirstLastPara="1" wrap="square" lIns="0" tIns="0" rIns="0" bIns="0" anchor="t" anchorCtr="0">
            <a:normAutofit/>
          </a:bodyPr>
          <a:lstStyle/>
          <a:p>
            <a:r>
              <a:rPr lang="cs-CZ" b="1">
                <a:cs typeface="Arial"/>
              </a:rPr>
              <a:t>Kde všude se můžeme setkat s finančními podvody?</a:t>
            </a:r>
          </a:p>
        </p:txBody>
      </p:sp>
      <p:sp>
        <p:nvSpPr>
          <p:cNvPr id="2298" name="Text Placeholder 3">
            <a:extLst>
              <a:ext uri="{FF2B5EF4-FFF2-40B4-BE49-F238E27FC236}">
                <a16:creationId xmlns:a16="http://schemas.microsoft.com/office/drawing/2014/main" id="{6C680D29-3B5C-B4B0-4797-43E74590C12C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87338" y="2749414"/>
            <a:ext cx="7468877" cy="2495506"/>
          </a:xfrm>
        </p:spPr>
        <p:txBody>
          <a:bodyPr/>
          <a:lstStyle/>
          <a:p>
            <a:pPr marL="0" indent="0"/>
            <a:r>
              <a:rPr lang="cs-CZ" sz="2400" b="1">
                <a:latin typeface="Arial"/>
                <a:cs typeface="Arial"/>
              </a:rPr>
              <a:t>PŘI TELEFONNÍ KOMUNIKACI  </a:t>
            </a:r>
            <a:endParaRPr lang="en-US">
              <a:cs typeface="Arial"/>
            </a:endParaRPr>
          </a:p>
          <a:p>
            <a:pPr marL="0" indent="0"/>
            <a:r>
              <a:rPr lang="cs-CZ" sz="1800" b="1">
                <a:latin typeface="Arial"/>
                <a:cs typeface="Arial"/>
              </a:rPr>
              <a:t>SMS ZPRÁVY, CHAT APLIKACÍ, PŘÍMÉ  HOVORY.</a:t>
            </a:r>
            <a:endParaRPr lang="en-US">
              <a:cs typeface="Arial"/>
            </a:endParaRPr>
          </a:p>
          <a:p>
            <a:pPr marL="0" indent="0"/>
            <a:endParaRPr lang="cs-CZ" sz="1800" b="1">
              <a:latin typeface="Arial"/>
              <a:cs typeface="Arial"/>
            </a:endParaRPr>
          </a:p>
          <a:p>
            <a:pPr marL="0" indent="0"/>
            <a:r>
              <a:rPr lang="cs-CZ" sz="2400" b="1">
                <a:latin typeface="Arial"/>
                <a:cs typeface="Arial"/>
              </a:rPr>
              <a:t>PŘES INTERNETOVÉ STRÁNKY</a:t>
            </a:r>
            <a:br>
              <a:rPr lang="cs-CZ" sz="2400" b="1">
                <a:latin typeface="Arial"/>
                <a:cs typeface="Arial"/>
              </a:rPr>
            </a:br>
            <a:r>
              <a:rPr lang="cs-CZ" sz="1800" b="1">
                <a:latin typeface="Arial"/>
                <a:cs typeface="Arial"/>
              </a:rPr>
              <a:t>BĚŽNÉ ČLÁNKY, KLIKNUTÍ NA FALEŠNOU REKLAMU, </a:t>
            </a:r>
            <a:br>
              <a:rPr lang="cs-CZ" sz="1800" b="1">
                <a:latin typeface="Arial"/>
                <a:cs typeface="Arial"/>
              </a:rPr>
            </a:br>
            <a:r>
              <a:rPr lang="cs-CZ" sz="1800" b="1">
                <a:latin typeface="Arial"/>
                <a:cs typeface="Arial"/>
              </a:rPr>
              <a:t>PROHLÍŽENÍ PODVODNÝCH STRÁNEK SPOLEČNOSTÍ.</a:t>
            </a:r>
            <a:endParaRPr lang="en-US">
              <a:cs typeface="Arial"/>
            </a:endParaRPr>
          </a:p>
          <a:p>
            <a:pPr marL="0" indent="0"/>
            <a:endParaRPr lang="cs-CZ" sz="1800" b="1">
              <a:latin typeface="Arial"/>
              <a:cs typeface="Arial"/>
            </a:endParaRPr>
          </a:p>
          <a:p>
            <a:pPr marL="0" indent="0"/>
            <a:r>
              <a:rPr lang="cs-CZ" sz="1800" b="1">
                <a:latin typeface="Arial"/>
                <a:cs typeface="Arial"/>
              </a:rPr>
              <a:t>E-MAILOVÉ ZPRÁVY, PŘI NAKUPOVÁNÍ A PRODEJI PŘES INTERNET.</a:t>
            </a:r>
            <a:endParaRPr lang="en-US">
              <a:cs typeface="Arial"/>
            </a:endParaRPr>
          </a:p>
          <a:p>
            <a:pPr marL="0" indent="0" algn="ctr"/>
            <a:endParaRPr lang="en-US"/>
          </a:p>
        </p:txBody>
      </p:sp>
      <p:pic>
        <p:nvPicPr>
          <p:cNvPr id="4" name="Obrázek 5" descr="Obsah obrázku venku, osoba, vozidlo, Pozemní vozidlo&#10;&#10;Popis se vygeneroval automaticky.">
            <a:extLst>
              <a:ext uri="{FF2B5EF4-FFF2-40B4-BE49-F238E27FC236}">
                <a16:creationId xmlns:a16="http://schemas.microsoft.com/office/drawing/2014/main" id="{80E836A9-4C83-E9C3-6351-FF7A6A36B961}"/>
              </a:ext>
            </a:extLst>
          </p:cNvPr>
          <p:cNvPicPr>
            <a:picLocks noGrp="1" noChangeAspect="1"/>
          </p:cNvPicPr>
          <p:nvPr>
            <p:ph type="pic" idx="3"/>
          </p:nvPr>
        </p:nvPicPr>
        <p:blipFill rotWithShape="1">
          <a:blip r:embed="rId3"/>
          <a:srcRect l="17152" r="17152"/>
          <a:stretch/>
        </p:blipFill>
        <p:spPr>
          <a:xfrm>
            <a:off x="7680324" y="10"/>
            <a:ext cx="4511675" cy="6867504"/>
          </a:xfr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5" descr="Obsah obrázku Lidská tvář, Módní doplňky, osoba, květina&#10;&#10;Popis se vygeneroval automaticky.">
            <a:extLst>
              <a:ext uri="{FF2B5EF4-FFF2-40B4-BE49-F238E27FC236}">
                <a16:creationId xmlns:a16="http://schemas.microsoft.com/office/drawing/2014/main" id="{80E836A9-4C83-E9C3-6351-FF7A6A36B961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 rotWithShape="1">
          <a:blip r:embed="rId3"/>
          <a:srcRect l="3570" r="31150" b="17601"/>
          <a:stretch/>
        </p:blipFill>
        <p:spPr>
          <a:xfrm>
            <a:off x="6074279" y="381229"/>
            <a:ext cx="4718369" cy="6115718"/>
          </a:xfrm>
          <a:noFill/>
        </p:spPr>
      </p:pic>
      <p:sp>
        <p:nvSpPr>
          <p:cNvPr id="2293" name="Google Shape;2293;g181c2cd730b_0_0"/>
          <p:cNvSpPr txBox="1">
            <a:spLocks noGrp="1"/>
          </p:cNvSpPr>
          <p:nvPr>
            <p:ph type="title"/>
          </p:nvPr>
        </p:nvSpPr>
        <p:spPr>
          <a:xfrm>
            <a:off x="168258" y="196499"/>
            <a:ext cx="5652178" cy="908051"/>
          </a:xfrm>
        </p:spPr>
        <p:txBody>
          <a:bodyPr spcFirstLastPara="1" wrap="square" lIns="0" tIns="0" rIns="0" bIns="0" anchor="t" anchorCtr="0">
            <a:normAutofit fontScale="90000"/>
          </a:bodyPr>
          <a:lstStyle/>
          <a:p>
            <a:r>
              <a:rPr lang="cs-CZ" sz="2600">
                <a:solidFill>
                  <a:srgbClr val="8E7F77"/>
                </a:solidFill>
              </a:rPr>
              <a:t>         PODVODNÍCI SE ZAMĚŘUJÍ </a:t>
            </a:r>
            <a:br>
              <a:rPr lang="cs-CZ" sz="2600"/>
            </a:br>
            <a:r>
              <a:rPr lang="cs-CZ" sz="2600">
                <a:solidFill>
                  <a:srgbClr val="8E7F77"/>
                </a:solidFill>
              </a:rPr>
              <a:t>   NA SLABÁ MÍSTA V EMOCÍCH LIDÍ</a:t>
            </a:r>
            <a:br>
              <a:rPr lang="cs-CZ" sz="2600"/>
            </a:br>
            <a:br>
              <a:rPr lang="cs-CZ" sz="2600"/>
            </a:br>
            <a:r>
              <a:rPr lang="cs-CZ" sz="2000"/>
              <a:t>NEUSTÁLE REAGUJÍ NA VEŘEJNÉ DĚNÍ A NÁLADU VE SPOLEČNOSTI. DOBA PODVODNÍKŮM NAHRÁVÁ. LIDÉ SLEDUJÍ PŘIKRÁŠLENÉ PŘÍBĚHY NA SÍTÍCH. TOUŽÍ SE MÍT STÁLE LÉPE.  MNOHO LIDÍ TAKÉ ŽIJE V OBAVÁCH O BUDOUCNOST.</a:t>
            </a:r>
            <a:endParaRPr lang="cs-CZ" sz="2000" b="1"/>
          </a:p>
        </p:txBody>
      </p:sp>
      <p:sp>
        <p:nvSpPr>
          <p:cNvPr id="2298" name="Text Placeholder 3">
            <a:extLst>
              <a:ext uri="{FF2B5EF4-FFF2-40B4-BE49-F238E27FC236}">
                <a16:creationId xmlns:a16="http://schemas.microsoft.com/office/drawing/2014/main" id="{6C680D29-3B5C-B4B0-4797-43E74590C1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3211" y="3234130"/>
            <a:ext cx="5059076" cy="3029301"/>
          </a:xfrm>
        </p:spPr>
        <p:txBody>
          <a:bodyPr wrap="square" anchor="t">
            <a:normAutofit fontScale="92500" lnSpcReduction="20000"/>
          </a:bodyPr>
          <a:lstStyle/>
          <a:p>
            <a:pPr marL="0" indent="0">
              <a:spcAft>
                <a:spcPts val="600"/>
              </a:spcAft>
            </a:pPr>
            <a:br>
              <a:rPr lang="cs-CZ" b="1"/>
            </a:br>
            <a:r>
              <a:rPr lang="cs-CZ" sz="2400" b="1"/>
              <a:t>VYVOLAJÍ STRACH, ŽE LIDÉ </a:t>
            </a:r>
            <a:endParaRPr lang="cs-CZ" sz="2400"/>
          </a:p>
          <a:p>
            <a:pPr marL="0" indent="0">
              <a:spcAft>
                <a:spcPts val="600"/>
              </a:spcAft>
            </a:pPr>
            <a:r>
              <a:rPr lang="cs-CZ" sz="2400" b="1"/>
              <a:t>MOHOU PŘIJÍT O PENÍZE.</a:t>
            </a:r>
            <a:endParaRPr lang="cs-CZ" sz="2400"/>
          </a:p>
          <a:p>
            <a:pPr marL="0" indent="0">
              <a:spcAft>
                <a:spcPts val="600"/>
              </a:spcAft>
            </a:pPr>
            <a:endParaRPr lang="cs-CZ" sz="2400" b="1"/>
          </a:p>
          <a:p>
            <a:pPr marL="0" indent="0">
              <a:spcAft>
                <a:spcPts val="600"/>
              </a:spcAft>
            </a:pPr>
            <a:r>
              <a:rPr lang="cs-CZ" sz="2400" b="1"/>
              <a:t>VYVOLAJÍ SOUCIT NEBO LÁSKU </a:t>
            </a:r>
            <a:br>
              <a:rPr lang="cs-CZ" sz="2400" b="1"/>
            </a:br>
            <a:r>
              <a:rPr lang="cs-CZ" sz="2400" b="1"/>
              <a:t>NA DÁLKU. SLIBUJÍ VZTAH</a:t>
            </a:r>
            <a:r>
              <a:rPr lang="cs-CZ" sz="2000" b="1"/>
              <a:t>.</a:t>
            </a:r>
            <a:endParaRPr lang="cs-CZ"/>
          </a:p>
          <a:p>
            <a:pPr marL="0" indent="0">
              <a:spcAft>
                <a:spcPts val="600"/>
              </a:spcAft>
            </a:pPr>
            <a:endParaRPr lang="cs-CZ" b="1"/>
          </a:p>
          <a:p>
            <a:pPr marL="0" indent="0">
              <a:spcAft>
                <a:spcPts val="600"/>
              </a:spcAft>
            </a:pPr>
            <a:r>
              <a:rPr lang="cs-CZ" sz="2400" b="1"/>
              <a:t>VYVOLAJÍ VIDINU ZBOHATNUTÍ </a:t>
            </a:r>
            <a:br>
              <a:rPr lang="cs-CZ" sz="2400" b="1"/>
            </a:br>
            <a:r>
              <a:rPr lang="cs-CZ" sz="2400" b="1"/>
              <a:t>A SNADNĚJŠÍCH VÝDĚLKŮ.</a:t>
            </a:r>
            <a:endParaRPr lang="cs-CZ" sz="2400"/>
          </a:p>
          <a:p>
            <a:pPr marL="0" indent="0">
              <a:spcAft>
                <a:spcPts val="600"/>
              </a:spcAft>
            </a:pPr>
            <a:endParaRPr lang="en-US"/>
          </a:p>
        </p:txBody>
      </p:sp>
      <p:pic>
        <p:nvPicPr>
          <p:cNvPr id="2" name="Obrázek 1" descr="Obsah obrázku Lidská tvář, osoba, oblečení, úsměv&#10;&#10;Popis se vygeneroval automaticky.">
            <a:extLst>
              <a:ext uri="{FF2B5EF4-FFF2-40B4-BE49-F238E27FC236}">
                <a16:creationId xmlns:a16="http://schemas.microsoft.com/office/drawing/2014/main" id="{95BBDF88-3614-7B3B-4893-156B44A3490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3609" t="-128" b="-2087"/>
          <a:stretch/>
        </p:blipFill>
        <p:spPr>
          <a:xfrm>
            <a:off x="10112827" y="380348"/>
            <a:ext cx="1929630" cy="6241503"/>
          </a:xfrm>
          <a:prstGeom prst="rect">
            <a:avLst/>
          </a:prstGeom>
        </p:spPr>
      </p:pic>
      <p:pic>
        <p:nvPicPr>
          <p:cNvPr id="5" name="Grafický objekt 4" descr="Obličej mimozemšťana se souvislou výplní">
            <a:extLst>
              <a:ext uri="{FF2B5EF4-FFF2-40B4-BE49-F238E27FC236}">
                <a16:creationId xmlns:a16="http://schemas.microsoft.com/office/drawing/2014/main" id="{C4C3F2F9-71E1-AAA0-C521-4AFA1835E1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0937" y="3206172"/>
            <a:ext cx="1054100" cy="1028700"/>
          </a:xfrm>
          <a:prstGeom prst="rect">
            <a:avLst/>
          </a:prstGeom>
        </p:spPr>
      </p:pic>
      <p:pic>
        <p:nvPicPr>
          <p:cNvPr id="7" name="Grafický objekt 6" descr="Srdce se šípem obrys">
            <a:extLst>
              <a:ext uri="{FF2B5EF4-FFF2-40B4-BE49-F238E27FC236}">
                <a16:creationId xmlns:a16="http://schemas.microsoft.com/office/drawing/2014/main" id="{8571EEC4-47E1-5E46-702B-3F8E0D7CD4D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7039" y="4370381"/>
            <a:ext cx="1054100" cy="1028700"/>
          </a:xfrm>
          <a:prstGeom prst="rect">
            <a:avLst/>
          </a:prstGeom>
        </p:spPr>
      </p:pic>
      <p:pic>
        <p:nvPicPr>
          <p:cNvPr id="6" name="Grafický objekt 5" descr="Bitcoin se souvislou výplní">
            <a:extLst>
              <a:ext uri="{FF2B5EF4-FFF2-40B4-BE49-F238E27FC236}">
                <a16:creationId xmlns:a16="http://schemas.microsoft.com/office/drawing/2014/main" id="{C7791CDE-97D0-DC51-B776-D84322A7AE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5096" y="5393285"/>
            <a:ext cx="914400" cy="925286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820DF05F-9C42-10A9-DB63-833CEC752B4F}"/>
              </a:ext>
            </a:extLst>
          </p:cNvPr>
          <p:cNvSpPr txBox="1"/>
          <p:nvPr/>
        </p:nvSpPr>
        <p:spPr>
          <a:xfrm>
            <a:off x="2791554" y="2443818"/>
            <a:ext cx="2673927" cy="783193"/>
          </a:xfrm>
          <a:prstGeom prst="roundRect">
            <a:avLst/>
          </a:prstGeom>
          <a:solidFill>
            <a:srgbClr val="8E7F77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000" b="1">
                <a:solidFill>
                  <a:schemeClr val="bg1"/>
                </a:solidFill>
              </a:rPr>
              <a:t>3 HLAVNÍ TAKTIKY PACHATELŮ</a:t>
            </a:r>
          </a:p>
        </p:txBody>
      </p:sp>
    </p:spTree>
    <p:extLst>
      <p:ext uri="{BB962C8B-B14F-4D97-AF65-F5344CB8AC3E}">
        <p14:creationId xmlns:p14="http://schemas.microsoft.com/office/powerpoint/2010/main" val="3203682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943316-2EF8-C466-16AA-B7C5CF401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451" y="216642"/>
            <a:ext cx="11702761" cy="686378"/>
          </a:xfrm>
        </p:spPr>
        <p:txBody>
          <a:bodyPr/>
          <a:lstStyle/>
          <a:p>
            <a:r>
              <a:rPr lang="cs-CZ" sz="3600">
                <a:latin typeface="+mj-lt"/>
              </a:rPr>
              <a:t>S JAKÝM PODVODEM SE MŮŽETE SETKAT VY?</a:t>
            </a:r>
            <a:r>
              <a:rPr lang="cs-CZ" sz="3200">
                <a:latin typeface="+mj-lt"/>
              </a:rPr>
              <a:t> </a:t>
            </a:r>
            <a:br>
              <a:rPr lang="cs-CZ" sz="3200">
                <a:latin typeface="+mj-lt"/>
              </a:rPr>
            </a:br>
            <a:br>
              <a:rPr lang="cs-CZ" sz="3200">
                <a:latin typeface="+mj-lt"/>
                <a:cs typeface="Arial"/>
              </a:rPr>
            </a:br>
            <a:r>
              <a:rPr lang="en-US" sz="2000" err="1">
                <a:solidFill>
                  <a:srgbClr val="FF0000"/>
                </a:solidFill>
                <a:latin typeface="+mj-lt"/>
                <a:cs typeface="Arial"/>
              </a:rPr>
              <a:t>Falešný</a:t>
            </a:r>
            <a:r>
              <a:rPr lang="en-US" sz="2000">
                <a:solidFill>
                  <a:srgbClr val="FF0000"/>
                </a:solidFill>
                <a:latin typeface="+mj-lt"/>
                <a:cs typeface="Arial"/>
              </a:rPr>
              <a:t> </a:t>
            </a:r>
            <a:r>
              <a:rPr lang="en-US" sz="2000" err="1">
                <a:solidFill>
                  <a:srgbClr val="FF0000"/>
                </a:solidFill>
                <a:latin typeface="+mj-lt"/>
                <a:cs typeface="Arial"/>
              </a:rPr>
              <a:t>policista</a:t>
            </a:r>
            <a:r>
              <a:rPr lang="en-US" sz="2000">
                <a:solidFill>
                  <a:srgbClr val="FF0000"/>
                </a:solidFill>
                <a:latin typeface="+mj-lt"/>
                <a:cs typeface="Arial"/>
              </a:rPr>
              <a:t> / </a:t>
            </a:r>
            <a:r>
              <a:rPr lang="en-US" sz="2000" err="1">
                <a:solidFill>
                  <a:srgbClr val="FF0000"/>
                </a:solidFill>
                <a:latin typeface="+mj-lt"/>
                <a:cs typeface="Arial"/>
              </a:rPr>
              <a:t>falešný</a:t>
            </a:r>
            <a:r>
              <a:rPr lang="en-US" sz="2000">
                <a:solidFill>
                  <a:srgbClr val="FF0000"/>
                </a:solidFill>
                <a:latin typeface="+mj-lt"/>
                <a:cs typeface="Arial"/>
              </a:rPr>
              <a:t> </a:t>
            </a:r>
            <a:r>
              <a:rPr lang="en-US" sz="2000" err="1">
                <a:solidFill>
                  <a:srgbClr val="FF0000"/>
                </a:solidFill>
                <a:latin typeface="+mj-lt"/>
                <a:cs typeface="Arial"/>
              </a:rPr>
              <a:t>bankéř</a:t>
            </a:r>
            <a:r>
              <a:rPr lang="en-US" sz="2000">
                <a:solidFill>
                  <a:srgbClr val="FF0000"/>
                </a:solidFill>
                <a:latin typeface="+mj-lt"/>
                <a:cs typeface="Arial"/>
              </a:rPr>
              <a:t> ČNB.</a:t>
            </a:r>
            <a:br>
              <a:rPr lang="en-US"/>
            </a:br>
            <a:r>
              <a:rPr lang="en-US" sz="2000">
                <a:solidFill>
                  <a:schemeClr val="bg1"/>
                </a:solidFill>
                <a:latin typeface="+mj-lt"/>
                <a:cs typeface="Arial"/>
              </a:rPr>
              <a:t> </a:t>
            </a:r>
            <a:br>
              <a:rPr lang="en-US" sz="2000">
                <a:latin typeface="+mj-lt"/>
                <a:cs typeface="Arial"/>
              </a:rPr>
            </a:br>
            <a:r>
              <a:rPr lang="en-US" sz="2000">
                <a:solidFill>
                  <a:schemeClr val="bg1"/>
                </a:solidFill>
                <a:latin typeface="+mj-lt"/>
                <a:cs typeface="Arial"/>
              </a:rPr>
              <a:t>K </a:t>
            </a:r>
            <a:r>
              <a:rPr lang="en-US" sz="2000" err="1">
                <a:solidFill>
                  <a:schemeClr val="bg1"/>
                </a:solidFill>
                <a:latin typeface="+mj-lt"/>
                <a:cs typeface="Arial"/>
              </a:rPr>
              <a:t>podvodnému</a:t>
            </a:r>
            <a:r>
              <a:rPr lang="en-US" sz="2000">
                <a:solidFill>
                  <a:schemeClr val="bg1"/>
                </a:solidFill>
                <a:latin typeface="+mj-lt"/>
                <a:cs typeface="Arial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+mj-lt"/>
                <a:cs typeface="Arial"/>
              </a:rPr>
              <a:t>získání</a:t>
            </a:r>
            <a:r>
              <a:rPr lang="en-US" sz="2000">
                <a:solidFill>
                  <a:schemeClr val="bg1"/>
                </a:solidFill>
                <a:latin typeface="+mj-lt"/>
                <a:cs typeface="Arial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+mj-lt"/>
                <a:cs typeface="Arial"/>
              </a:rPr>
              <a:t>peněz</a:t>
            </a:r>
            <a:r>
              <a:rPr lang="en-US" sz="2000">
                <a:solidFill>
                  <a:schemeClr val="bg1"/>
                </a:solidFill>
                <a:latin typeface="+mj-lt"/>
                <a:cs typeface="Arial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+mj-lt"/>
                <a:cs typeface="Arial"/>
              </a:rPr>
              <a:t>útočníci</a:t>
            </a:r>
            <a:r>
              <a:rPr lang="en-US" sz="2000">
                <a:solidFill>
                  <a:schemeClr val="bg1"/>
                </a:solidFill>
                <a:latin typeface="+mj-lt"/>
                <a:cs typeface="Arial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+mj-lt"/>
                <a:cs typeface="Arial"/>
              </a:rPr>
              <a:t>střídají</a:t>
            </a:r>
            <a:r>
              <a:rPr lang="en-US" sz="2000">
                <a:solidFill>
                  <a:schemeClr val="bg1"/>
                </a:solidFill>
                <a:latin typeface="+mj-lt"/>
                <a:cs typeface="Arial"/>
              </a:rPr>
              <a:t> role a </a:t>
            </a:r>
            <a:r>
              <a:rPr lang="en-US" sz="2000" err="1">
                <a:solidFill>
                  <a:schemeClr val="bg1"/>
                </a:solidFill>
                <a:latin typeface="+mj-lt"/>
                <a:cs typeface="Arial"/>
              </a:rPr>
              <a:t>pracují</a:t>
            </a:r>
            <a:r>
              <a:rPr lang="en-US" sz="2000">
                <a:solidFill>
                  <a:schemeClr val="bg1"/>
                </a:solidFill>
                <a:latin typeface="+mj-lt"/>
                <a:cs typeface="Arial"/>
              </a:rPr>
              <a:t> </a:t>
            </a:r>
            <a:r>
              <a:rPr lang="en-US" sz="2000" err="1">
                <a:solidFill>
                  <a:schemeClr val="bg1"/>
                </a:solidFill>
                <a:latin typeface="+mj-lt"/>
                <a:cs typeface="Arial"/>
              </a:rPr>
              <a:t>skupinově</a:t>
            </a:r>
            <a:r>
              <a:rPr lang="en-US" sz="2000">
                <a:solidFill>
                  <a:schemeClr val="bg1"/>
                </a:solidFill>
                <a:latin typeface="+mj-lt"/>
                <a:cs typeface="Arial"/>
              </a:rPr>
              <a:t>.</a:t>
            </a:r>
            <a:endParaRPr lang="cs-CZ" sz="32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BDA8574-1A22-A9E2-9679-45E33379D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950" y="1129728"/>
            <a:ext cx="6134714" cy="4266008"/>
          </a:xfrm>
        </p:spPr>
        <p:txBody>
          <a:bodyPr/>
          <a:lstStyle/>
          <a:p>
            <a:pPr marL="0" indent="0">
              <a:spcBef>
                <a:spcPts val="1200"/>
              </a:spcBef>
              <a:buSzPts val="1600"/>
            </a:pPr>
            <a:endParaRPr lang="cs-CZ" sz="2000" b="1" u="sng">
              <a:solidFill>
                <a:srgbClr val="FFFFFF"/>
              </a:solidFill>
              <a:latin typeface="Arial"/>
              <a:cs typeface="Arial"/>
            </a:endParaRPr>
          </a:p>
          <a:p>
            <a:pPr marL="342900" indent="-342900">
              <a:spcBef>
                <a:spcPts val="1200"/>
              </a:spcBef>
              <a:buSzPts val="1600"/>
              <a:buFont typeface="Wingdings"/>
              <a:buChar char="Ø"/>
            </a:pPr>
            <a:endParaRPr lang="cs-CZ" sz="1600">
              <a:solidFill>
                <a:srgbClr val="FFFFFF"/>
              </a:solidFill>
              <a:latin typeface="Arial"/>
              <a:cs typeface="Arial"/>
            </a:endParaRPr>
          </a:p>
          <a:p>
            <a:pPr algn="l" rtl="0" fontAlgn="base"/>
            <a:r>
              <a:rPr lang="cs-CZ" sz="1600" b="0" i="0">
                <a:solidFill>
                  <a:srgbClr val="FFFFFF"/>
                </a:solidFill>
                <a:effectLst/>
                <a:latin typeface="Arial"/>
              </a:rPr>
              <a:t>​</a:t>
            </a: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pPr algn="l" rtl="0" fontAlgn="base"/>
            <a:r>
              <a:rPr lang="cs-CZ" sz="1600" b="0" i="0">
                <a:solidFill>
                  <a:srgbClr val="FFFFFF"/>
                </a:solidFill>
                <a:effectLst/>
                <a:latin typeface="Arial"/>
              </a:rPr>
              <a:t>​</a:t>
            </a: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endParaRPr lang="cs-CZ" sz="1600">
              <a:latin typeface="Arial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025A347-B001-843B-FB6A-2923D0F25789}"/>
              </a:ext>
            </a:extLst>
          </p:cNvPr>
          <p:cNvSpPr txBox="1"/>
          <p:nvPr/>
        </p:nvSpPr>
        <p:spPr>
          <a:xfrm>
            <a:off x="2191941" y="2355365"/>
            <a:ext cx="9854237" cy="4137608"/>
          </a:xfrm>
          <a:prstGeom prst="rect">
            <a:avLst/>
          </a:prstGeom>
          <a:solidFill>
            <a:srgbClr val="963B4B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7000"/>
              </a:lnSpc>
            </a:pPr>
            <a:r>
              <a:rPr lang="en-US" sz="2800" b="1">
                <a:solidFill>
                  <a:schemeClr val="bg1"/>
                </a:solidFill>
                <a:highlight>
                  <a:srgbClr val="963B4B"/>
                </a:highlight>
              </a:rPr>
              <a:t>TAKTIKA: ZASTRAŠOVÁNÍ PO TELEFONU</a:t>
            </a:r>
            <a:endParaRPr lang="en-US" sz="2000" err="1">
              <a:solidFill>
                <a:schemeClr val="bg1"/>
              </a:solidFill>
              <a:highlight>
                <a:srgbClr val="963B4B"/>
              </a:highlight>
            </a:endParaRPr>
          </a:p>
          <a:p>
            <a:pPr>
              <a:lnSpc>
                <a:spcPct val="107000"/>
              </a:lnSpc>
            </a:pPr>
            <a:r>
              <a:rPr lang="en-US" sz="2000" b="1">
                <a:solidFill>
                  <a:schemeClr val="bg1"/>
                </a:solidFill>
              </a:rPr>
              <a:t>= </a:t>
            </a:r>
            <a:r>
              <a:rPr lang="en-US" sz="2000" b="1" err="1">
                <a:solidFill>
                  <a:schemeClr val="bg1"/>
                </a:solidFill>
              </a:rPr>
              <a:t>tvdí</a:t>
            </a:r>
            <a:r>
              <a:rPr lang="en-US" sz="2000" b="1">
                <a:solidFill>
                  <a:schemeClr val="bg1"/>
                </a:solidFill>
              </a:rPr>
              <a:t>, </a:t>
            </a:r>
            <a:r>
              <a:rPr lang="en-US" sz="2000" b="1" err="1">
                <a:solidFill>
                  <a:schemeClr val="bg1"/>
                </a:solidFill>
              </a:rPr>
              <a:t>že</a:t>
            </a:r>
            <a:r>
              <a:rPr lang="en-US" sz="2000" b="1">
                <a:solidFill>
                  <a:schemeClr val="bg1"/>
                </a:solidFill>
              </a:rPr>
              <a:t> TEĎ </a:t>
            </a:r>
            <a:r>
              <a:rPr lang="en-US" sz="2000" b="1" err="1">
                <a:solidFill>
                  <a:schemeClr val="bg1"/>
                </a:solidFill>
              </a:rPr>
              <a:t>přijdete</a:t>
            </a:r>
            <a:r>
              <a:rPr lang="en-US" sz="2000" b="1">
                <a:solidFill>
                  <a:schemeClr val="bg1"/>
                </a:solidFill>
              </a:rPr>
              <a:t> o </a:t>
            </a:r>
            <a:r>
              <a:rPr lang="en-US" sz="2000" b="1" err="1">
                <a:solidFill>
                  <a:schemeClr val="bg1"/>
                </a:solidFill>
              </a:rPr>
              <a:t>peníze</a:t>
            </a:r>
            <a:r>
              <a:rPr lang="en-US" sz="2000" b="1">
                <a:solidFill>
                  <a:schemeClr val="bg1"/>
                </a:solidFill>
              </a:rPr>
              <a:t>. </a:t>
            </a:r>
            <a:r>
              <a:rPr lang="en-US" sz="2000" b="1" err="1">
                <a:solidFill>
                  <a:schemeClr val="bg1"/>
                </a:solidFill>
              </a:rPr>
              <a:t>Během</a:t>
            </a:r>
            <a:r>
              <a:rPr lang="en-US" sz="2000" b="1">
                <a:solidFill>
                  <a:schemeClr val="bg1"/>
                </a:solidFill>
              </a:rPr>
              <a:t> </a:t>
            </a:r>
            <a:r>
              <a:rPr lang="en-US" sz="2000" b="1" err="1">
                <a:solidFill>
                  <a:schemeClr val="bg1"/>
                </a:solidFill>
              </a:rPr>
              <a:t>telefonování</a:t>
            </a:r>
            <a:r>
              <a:rPr lang="en-US" sz="2000" b="1">
                <a:solidFill>
                  <a:schemeClr val="bg1"/>
                </a:solidFill>
              </a:rPr>
              <a:t> </a:t>
            </a:r>
            <a:r>
              <a:rPr lang="en-US" sz="2000" b="1" err="1">
                <a:solidFill>
                  <a:schemeClr val="bg1"/>
                </a:solidFill>
              </a:rPr>
              <a:t>používají</a:t>
            </a:r>
            <a:r>
              <a:rPr lang="en-US" sz="2000" b="1">
                <a:solidFill>
                  <a:schemeClr val="bg1"/>
                </a:solidFill>
              </a:rPr>
              <a:t> </a:t>
            </a:r>
            <a:r>
              <a:rPr lang="en-US" sz="2000" b="1" err="1">
                <a:solidFill>
                  <a:schemeClr val="bg1"/>
                </a:solidFill>
              </a:rPr>
              <a:t>falešnou</a:t>
            </a:r>
            <a:r>
              <a:rPr lang="en-US" sz="2000" b="1">
                <a:solidFill>
                  <a:schemeClr val="bg1"/>
                </a:solidFill>
              </a:rPr>
              <a:t> </a:t>
            </a:r>
            <a:r>
              <a:rPr lang="en-US" sz="2000" b="1" err="1">
                <a:solidFill>
                  <a:schemeClr val="bg1"/>
                </a:solidFill>
              </a:rPr>
              <a:t>identitu</a:t>
            </a:r>
            <a:r>
              <a:rPr lang="en-US" sz="2000" b="1">
                <a:solidFill>
                  <a:schemeClr val="bg1"/>
                </a:solidFill>
              </a:rPr>
              <a:t> </a:t>
            </a:r>
            <a:r>
              <a:rPr lang="en-US" sz="2000" b="1" err="1">
                <a:solidFill>
                  <a:schemeClr val="bg1"/>
                </a:solidFill>
              </a:rPr>
              <a:t>těchto</a:t>
            </a:r>
            <a:r>
              <a:rPr lang="en-US" sz="2000" b="1">
                <a:solidFill>
                  <a:schemeClr val="bg1"/>
                </a:solidFill>
              </a:rPr>
              <a:t> </a:t>
            </a:r>
            <a:r>
              <a:rPr lang="en-US" sz="2000" b="1" err="1">
                <a:solidFill>
                  <a:schemeClr val="bg1"/>
                </a:solidFill>
              </a:rPr>
              <a:t>autorit</a:t>
            </a:r>
            <a:r>
              <a:rPr lang="en-US" sz="2000" b="1">
                <a:solidFill>
                  <a:schemeClr val="bg1"/>
                </a:solidFill>
              </a:rPr>
              <a:t>: </a:t>
            </a:r>
            <a:r>
              <a:rPr lang="en-US" sz="2000" b="1" err="1">
                <a:solidFill>
                  <a:schemeClr val="bg1"/>
                </a:solidFill>
              </a:rPr>
              <a:t>bankéř</a:t>
            </a:r>
            <a:r>
              <a:rPr lang="en-US" sz="2000" b="1">
                <a:solidFill>
                  <a:schemeClr val="bg1"/>
                </a:solidFill>
              </a:rPr>
              <a:t>, </a:t>
            </a:r>
            <a:r>
              <a:rPr lang="en-US" sz="2000" b="1" err="1">
                <a:solidFill>
                  <a:schemeClr val="bg1"/>
                </a:solidFill>
              </a:rPr>
              <a:t>policista</a:t>
            </a:r>
            <a:r>
              <a:rPr lang="en-US" sz="2000" b="1">
                <a:solidFill>
                  <a:schemeClr val="bg1"/>
                </a:solidFill>
              </a:rPr>
              <a:t>, </a:t>
            </a:r>
            <a:r>
              <a:rPr lang="en-US" sz="2000" b="1" err="1">
                <a:solidFill>
                  <a:schemeClr val="bg1"/>
                </a:solidFill>
              </a:rPr>
              <a:t>specialista</a:t>
            </a:r>
            <a:r>
              <a:rPr lang="en-US" sz="2000" b="1">
                <a:solidFill>
                  <a:schemeClr val="bg1"/>
                </a:solidFill>
              </a:rPr>
              <a:t> </a:t>
            </a:r>
            <a:r>
              <a:rPr lang="en-US" sz="2000" b="1" err="1">
                <a:solidFill>
                  <a:schemeClr val="bg1"/>
                </a:solidFill>
              </a:rPr>
              <a:t>klientských</a:t>
            </a:r>
            <a:r>
              <a:rPr lang="en-US" sz="2000" b="1">
                <a:solidFill>
                  <a:schemeClr val="bg1"/>
                </a:solidFill>
              </a:rPr>
              <a:t> </a:t>
            </a:r>
            <a:r>
              <a:rPr lang="en-US" sz="2000" b="1" err="1">
                <a:solidFill>
                  <a:schemeClr val="bg1"/>
                </a:solidFill>
              </a:rPr>
              <a:t>transakcí</a:t>
            </a:r>
            <a:r>
              <a:rPr lang="en-US" sz="2000" b="1">
                <a:solidFill>
                  <a:schemeClr val="bg1"/>
                </a:solidFill>
              </a:rPr>
              <a:t>, </a:t>
            </a:r>
            <a:r>
              <a:rPr lang="en-US" sz="2000" b="1" err="1">
                <a:solidFill>
                  <a:schemeClr val="bg1"/>
                </a:solidFill>
              </a:rPr>
              <a:t>člen</a:t>
            </a:r>
            <a:r>
              <a:rPr lang="en-US" sz="2000" b="1">
                <a:solidFill>
                  <a:schemeClr val="bg1"/>
                </a:solidFill>
              </a:rPr>
              <a:t> ČNB, jiná </a:t>
            </a:r>
            <a:r>
              <a:rPr lang="en-US" sz="2000" b="1" err="1">
                <a:solidFill>
                  <a:schemeClr val="bg1"/>
                </a:solidFill>
              </a:rPr>
              <a:t>silně</a:t>
            </a:r>
            <a:r>
              <a:rPr lang="en-US" sz="2000" b="1">
                <a:solidFill>
                  <a:schemeClr val="bg1"/>
                </a:solidFill>
              </a:rPr>
              <a:t> </a:t>
            </a:r>
            <a:r>
              <a:rPr lang="en-US" sz="2000" b="1" err="1">
                <a:solidFill>
                  <a:schemeClr val="bg1"/>
                </a:solidFill>
              </a:rPr>
              <a:t>rezonující</a:t>
            </a:r>
            <a:r>
              <a:rPr lang="en-US" sz="2000" b="1">
                <a:solidFill>
                  <a:schemeClr val="bg1"/>
                </a:solidFill>
              </a:rPr>
              <a:t> </a:t>
            </a:r>
            <a:r>
              <a:rPr lang="en-US" sz="2000" b="1" err="1">
                <a:solidFill>
                  <a:schemeClr val="bg1"/>
                </a:solidFill>
              </a:rPr>
              <a:t>autorita</a:t>
            </a:r>
            <a:r>
              <a:rPr lang="en-US" sz="2000" b="1">
                <a:solidFill>
                  <a:schemeClr val="bg1"/>
                </a:solidFill>
              </a:rPr>
              <a:t>. </a:t>
            </a:r>
            <a:r>
              <a:rPr lang="en-US" sz="2000" b="1" err="1">
                <a:solidFill>
                  <a:schemeClr val="bg1"/>
                </a:solidFill>
              </a:rPr>
              <a:t>Síla</a:t>
            </a:r>
            <a:r>
              <a:rPr lang="en-US" sz="2000" b="1">
                <a:solidFill>
                  <a:schemeClr val="bg1"/>
                </a:solidFill>
              </a:rPr>
              <a:t> </a:t>
            </a:r>
            <a:r>
              <a:rPr lang="en-US" sz="2000" b="1" err="1">
                <a:solidFill>
                  <a:schemeClr val="bg1"/>
                </a:solidFill>
              </a:rPr>
              <a:t>tlaku</a:t>
            </a:r>
            <a:r>
              <a:rPr lang="en-US" sz="2000" b="1">
                <a:solidFill>
                  <a:schemeClr val="bg1"/>
                </a:solidFill>
              </a:rPr>
              <a:t> </a:t>
            </a:r>
            <a:r>
              <a:rPr lang="en-US" sz="2000" b="1" err="1">
                <a:solidFill>
                  <a:schemeClr val="bg1"/>
                </a:solidFill>
              </a:rPr>
              <a:t>během</a:t>
            </a:r>
            <a:r>
              <a:rPr lang="en-US" sz="2000" b="1">
                <a:solidFill>
                  <a:schemeClr val="bg1"/>
                </a:solidFill>
              </a:rPr>
              <a:t> </a:t>
            </a:r>
            <a:r>
              <a:rPr lang="en-US" sz="2000" b="1" err="1">
                <a:solidFill>
                  <a:schemeClr val="bg1"/>
                </a:solidFill>
              </a:rPr>
              <a:t>telefonátu</a:t>
            </a:r>
            <a:r>
              <a:rPr lang="en-US" sz="2000" b="1">
                <a:solidFill>
                  <a:schemeClr val="bg1"/>
                </a:solidFill>
              </a:rPr>
              <a:t> </a:t>
            </a:r>
            <a:r>
              <a:rPr lang="en-US" sz="2000" b="1" err="1">
                <a:solidFill>
                  <a:schemeClr val="bg1"/>
                </a:solidFill>
              </a:rPr>
              <a:t>vede</a:t>
            </a:r>
            <a:r>
              <a:rPr lang="en-US" sz="2000" b="1">
                <a:solidFill>
                  <a:schemeClr val="bg1"/>
                </a:solidFill>
              </a:rPr>
              <a:t> </a:t>
            </a:r>
            <a:r>
              <a:rPr lang="en-US" sz="2000" b="1" err="1">
                <a:solidFill>
                  <a:schemeClr val="bg1"/>
                </a:solidFill>
              </a:rPr>
              <a:t>člověka</a:t>
            </a:r>
            <a:r>
              <a:rPr lang="en-US" sz="2000" b="1">
                <a:solidFill>
                  <a:schemeClr val="bg1"/>
                </a:solidFill>
              </a:rPr>
              <a:t> k </a:t>
            </a:r>
            <a:r>
              <a:rPr lang="en-US" sz="2000" b="1" err="1">
                <a:solidFill>
                  <a:schemeClr val="bg1"/>
                </a:solidFill>
              </a:rPr>
              <a:t>unáhleným</a:t>
            </a:r>
            <a:r>
              <a:rPr lang="en-US" sz="2000" b="1">
                <a:solidFill>
                  <a:schemeClr val="bg1"/>
                </a:solidFill>
              </a:rPr>
              <a:t> </a:t>
            </a:r>
            <a:r>
              <a:rPr lang="en-US" sz="2000" b="1" err="1">
                <a:solidFill>
                  <a:schemeClr val="bg1"/>
                </a:solidFill>
              </a:rPr>
              <a:t>krokům</a:t>
            </a:r>
            <a:r>
              <a:rPr lang="en-US" sz="2000" b="1">
                <a:solidFill>
                  <a:schemeClr val="bg1"/>
                </a:solidFill>
              </a:rPr>
              <a:t>: </a:t>
            </a:r>
            <a:r>
              <a:rPr lang="en-US" sz="2000" b="1" err="1">
                <a:solidFill>
                  <a:schemeClr val="bg1"/>
                </a:solidFill>
              </a:rPr>
              <a:t>vybere</a:t>
            </a:r>
            <a:r>
              <a:rPr lang="en-US" sz="2000" b="1">
                <a:solidFill>
                  <a:schemeClr val="bg1"/>
                </a:solidFill>
              </a:rPr>
              <a:t>, </a:t>
            </a:r>
            <a:r>
              <a:rPr lang="en-US" sz="2000" b="1" err="1">
                <a:solidFill>
                  <a:schemeClr val="bg1"/>
                </a:solidFill>
              </a:rPr>
              <a:t>přepošle</a:t>
            </a:r>
            <a:r>
              <a:rPr lang="en-US" sz="2000" b="1">
                <a:solidFill>
                  <a:schemeClr val="bg1"/>
                </a:solidFill>
              </a:rPr>
              <a:t> </a:t>
            </a:r>
            <a:r>
              <a:rPr lang="en-US" sz="2000" b="1" err="1">
                <a:solidFill>
                  <a:schemeClr val="bg1"/>
                </a:solidFill>
              </a:rPr>
              <a:t>nebo</a:t>
            </a:r>
            <a:r>
              <a:rPr lang="en-US" sz="2000" b="1">
                <a:solidFill>
                  <a:schemeClr val="bg1"/>
                </a:solidFill>
              </a:rPr>
              <a:t> </a:t>
            </a:r>
            <a:r>
              <a:rPr lang="en-US" sz="2000" b="1" err="1">
                <a:solidFill>
                  <a:schemeClr val="bg1"/>
                </a:solidFill>
              </a:rPr>
              <a:t>odevzdá</a:t>
            </a:r>
            <a:r>
              <a:rPr lang="en-US" sz="2000" b="1">
                <a:solidFill>
                  <a:schemeClr val="bg1"/>
                </a:solidFill>
              </a:rPr>
              <a:t> </a:t>
            </a:r>
            <a:r>
              <a:rPr lang="en-US" sz="2000" b="1" err="1">
                <a:solidFill>
                  <a:schemeClr val="bg1"/>
                </a:solidFill>
              </a:rPr>
              <a:t>peníze</a:t>
            </a:r>
            <a:r>
              <a:rPr lang="en-US" sz="2000" b="1">
                <a:solidFill>
                  <a:schemeClr val="bg1"/>
                </a:solidFill>
              </a:rPr>
              <a:t> </a:t>
            </a:r>
            <a:r>
              <a:rPr lang="en-US" sz="2000" b="1" err="1">
                <a:solidFill>
                  <a:schemeClr val="bg1"/>
                </a:solidFill>
              </a:rPr>
              <a:t>přímo</a:t>
            </a:r>
            <a:r>
              <a:rPr lang="en-US" sz="2000" b="1">
                <a:solidFill>
                  <a:schemeClr val="bg1"/>
                </a:solidFill>
              </a:rPr>
              <a:t> </a:t>
            </a:r>
            <a:r>
              <a:rPr lang="en-US" sz="2000" b="1" err="1">
                <a:solidFill>
                  <a:schemeClr val="bg1"/>
                </a:solidFill>
              </a:rPr>
              <a:t>pachateli</a:t>
            </a:r>
            <a:r>
              <a:rPr lang="en-US" sz="2000" b="1">
                <a:solidFill>
                  <a:schemeClr val="bg1"/>
                </a:solidFill>
              </a:rPr>
              <a:t>.</a:t>
            </a:r>
            <a:endParaRPr lang="en-US" sz="2000">
              <a:solidFill>
                <a:schemeClr val="bg1"/>
              </a:solidFill>
            </a:endParaRPr>
          </a:p>
          <a:p>
            <a:pPr>
              <a:lnSpc>
                <a:spcPct val="107000"/>
              </a:lnSpc>
            </a:pPr>
            <a:endParaRPr lang="en-US" sz="2000">
              <a:solidFill>
                <a:schemeClr val="bg1"/>
              </a:solidFill>
            </a:endParaRPr>
          </a:p>
          <a:p>
            <a:pPr>
              <a:lnSpc>
                <a:spcPct val="107000"/>
              </a:lnSpc>
            </a:pPr>
            <a:r>
              <a:rPr lang="cs-CZ" sz="2800" b="1">
                <a:solidFill>
                  <a:schemeClr val="bg1"/>
                </a:solidFill>
              </a:rPr>
              <a:t>KDE NA VÁS ZÍSKAJÍ KONTAKT A SOUKROMÉ ÚDAJE?</a:t>
            </a:r>
          </a:p>
          <a:p>
            <a:pPr>
              <a:lnSpc>
                <a:spcPct val="107000"/>
              </a:lnSpc>
            </a:pPr>
            <a:r>
              <a:rPr lang="en-US" sz="2000" b="1" err="1">
                <a:solidFill>
                  <a:schemeClr val="bg1"/>
                </a:solidFill>
              </a:rPr>
              <a:t>Ukradnou</a:t>
            </a:r>
            <a:r>
              <a:rPr lang="en-US" sz="2000" b="1">
                <a:solidFill>
                  <a:schemeClr val="bg1"/>
                </a:solidFill>
              </a:rPr>
              <a:t> je </a:t>
            </a:r>
            <a:r>
              <a:rPr lang="en-US" sz="2000" b="1" err="1">
                <a:solidFill>
                  <a:schemeClr val="bg1"/>
                </a:solidFill>
              </a:rPr>
              <a:t>například</a:t>
            </a:r>
            <a:r>
              <a:rPr lang="en-US" sz="2000" b="1">
                <a:solidFill>
                  <a:schemeClr val="bg1"/>
                </a:solidFill>
              </a:rPr>
              <a:t> z </a:t>
            </a:r>
            <a:r>
              <a:rPr lang="en-US" sz="2000" b="1" err="1">
                <a:solidFill>
                  <a:schemeClr val="bg1"/>
                </a:solidFill>
              </a:rPr>
              <a:t>lázní</a:t>
            </a:r>
            <a:r>
              <a:rPr lang="en-US" sz="2000" b="1">
                <a:solidFill>
                  <a:schemeClr val="bg1"/>
                </a:solidFill>
              </a:rPr>
              <a:t>, z </a:t>
            </a:r>
            <a:r>
              <a:rPr lang="en-US" sz="2000" b="1" err="1">
                <a:solidFill>
                  <a:schemeClr val="bg1"/>
                </a:solidFill>
              </a:rPr>
              <a:t>hotelů</a:t>
            </a:r>
            <a:r>
              <a:rPr lang="en-US" sz="2000" b="1">
                <a:solidFill>
                  <a:schemeClr val="bg1"/>
                </a:solidFill>
              </a:rPr>
              <a:t>, </a:t>
            </a:r>
            <a:r>
              <a:rPr lang="en-US" sz="2000" b="1" err="1">
                <a:solidFill>
                  <a:schemeClr val="bg1"/>
                </a:solidFill>
              </a:rPr>
              <a:t>prolomí</a:t>
            </a:r>
            <a:r>
              <a:rPr lang="en-US" sz="2000" b="1">
                <a:solidFill>
                  <a:schemeClr val="bg1"/>
                </a:solidFill>
              </a:rPr>
              <a:t> </a:t>
            </a:r>
            <a:r>
              <a:rPr lang="en-US" sz="2000" b="1" err="1">
                <a:solidFill>
                  <a:schemeClr val="bg1"/>
                </a:solidFill>
              </a:rPr>
              <a:t>jejich</a:t>
            </a:r>
            <a:r>
              <a:rPr lang="en-US" sz="2000" b="1">
                <a:solidFill>
                  <a:schemeClr val="bg1"/>
                </a:solidFill>
              </a:rPr>
              <a:t> </a:t>
            </a:r>
            <a:r>
              <a:rPr lang="en-US" sz="2000" b="1" err="1">
                <a:solidFill>
                  <a:schemeClr val="bg1"/>
                </a:solidFill>
              </a:rPr>
              <a:t>databázi</a:t>
            </a:r>
            <a:r>
              <a:rPr lang="en-US" sz="2000" b="1">
                <a:solidFill>
                  <a:schemeClr val="bg1"/>
                </a:solidFill>
              </a:rPr>
              <a:t> </a:t>
            </a:r>
            <a:r>
              <a:rPr lang="en-US" sz="2000" b="1" err="1">
                <a:solidFill>
                  <a:schemeClr val="bg1"/>
                </a:solidFill>
              </a:rPr>
              <a:t>hostů</a:t>
            </a:r>
            <a:r>
              <a:rPr lang="en-US" sz="2000" b="1">
                <a:solidFill>
                  <a:schemeClr val="bg1"/>
                </a:solidFill>
              </a:rPr>
              <a:t>.</a:t>
            </a:r>
            <a:br>
              <a:rPr lang="en-US" sz="2000" b="1"/>
            </a:br>
            <a:r>
              <a:rPr lang="en-US" sz="2000" b="1" err="1">
                <a:solidFill>
                  <a:schemeClr val="bg1"/>
                </a:solidFill>
              </a:rPr>
              <a:t>Podobně</a:t>
            </a:r>
            <a:r>
              <a:rPr lang="en-US" sz="2000" b="1">
                <a:solidFill>
                  <a:schemeClr val="bg1"/>
                </a:solidFill>
              </a:rPr>
              <a:t> </a:t>
            </a:r>
            <a:r>
              <a:rPr lang="en-US" sz="2000" b="1" err="1">
                <a:solidFill>
                  <a:schemeClr val="bg1"/>
                </a:solidFill>
              </a:rPr>
              <a:t>ukradnou</a:t>
            </a:r>
            <a:r>
              <a:rPr lang="en-US" sz="2000" b="1">
                <a:solidFill>
                  <a:schemeClr val="bg1"/>
                </a:solidFill>
              </a:rPr>
              <a:t> </a:t>
            </a:r>
            <a:r>
              <a:rPr lang="en-US" sz="2000" b="1" err="1">
                <a:solidFill>
                  <a:schemeClr val="bg1"/>
                </a:solidFill>
              </a:rPr>
              <a:t>kontakty</a:t>
            </a:r>
            <a:r>
              <a:rPr lang="en-US" sz="2000" b="1">
                <a:solidFill>
                  <a:schemeClr val="bg1"/>
                </a:solidFill>
              </a:rPr>
              <a:t> </a:t>
            </a:r>
            <a:r>
              <a:rPr lang="en-US" sz="2000" b="1" err="1">
                <a:solidFill>
                  <a:schemeClr val="bg1"/>
                </a:solidFill>
              </a:rPr>
              <a:t>na</a:t>
            </a:r>
            <a:r>
              <a:rPr lang="en-US" sz="2000" b="1">
                <a:solidFill>
                  <a:schemeClr val="bg1"/>
                </a:solidFill>
              </a:rPr>
              <a:t> e-</a:t>
            </a:r>
            <a:r>
              <a:rPr lang="en-US" sz="2000" b="1" err="1">
                <a:solidFill>
                  <a:schemeClr val="bg1"/>
                </a:solidFill>
              </a:rPr>
              <a:t>bazarech</a:t>
            </a:r>
            <a:r>
              <a:rPr lang="en-US" sz="2000" b="1">
                <a:solidFill>
                  <a:schemeClr val="bg1"/>
                </a:solidFill>
              </a:rPr>
              <a:t>, </a:t>
            </a:r>
            <a:r>
              <a:rPr lang="en-US" sz="2000" b="1" err="1">
                <a:solidFill>
                  <a:schemeClr val="bg1"/>
                </a:solidFill>
              </a:rPr>
              <a:t>stránkách</a:t>
            </a:r>
            <a:r>
              <a:rPr lang="en-US" sz="2000" b="1">
                <a:solidFill>
                  <a:schemeClr val="bg1"/>
                </a:solidFill>
              </a:rPr>
              <a:t> </a:t>
            </a:r>
            <a:r>
              <a:rPr lang="en-US" sz="2000" b="1" err="1">
                <a:solidFill>
                  <a:schemeClr val="bg1"/>
                </a:solidFill>
              </a:rPr>
              <a:t>obchodů</a:t>
            </a:r>
            <a:r>
              <a:rPr lang="en-US" sz="2000" b="1">
                <a:solidFill>
                  <a:schemeClr val="bg1"/>
                </a:solidFill>
              </a:rPr>
              <a:t> </a:t>
            </a:r>
            <a:r>
              <a:rPr lang="en-US" sz="2000" b="1" err="1">
                <a:solidFill>
                  <a:schemeClr val="bg1"/>
                </a:solidFill>
              </a:rPr>
              <a:t>na</a:t>
            </a:r>
            <a:r>
              <a:rPr lang="en-US" sz="2000" b="1">
                <a:solidFill>
                  <a:schemeClr val="bg1"/>
                </a:solidFill>
              </a:rPr>
              <a:t> </a:t>
            </a:r>
            <a:r>
              <a:rPr lang="en-US" sz="2000" b="1" err="1">
                <a:solidFill>
                  <a:schemeClr val="bg1"/>
                </a:solidFill>
              </a:rPr>
              <a:t>internetu</a:t>
            </a:r>
            <a:r>
              <a:rPr lang="en-US" sz="2000" b="1">
                <a:solidFill>
                  <a:schemeClr val="bg1"/>
                </a:solidFill>
              </a:rPr>
              <a:t>. </a:t>
            </a:r>
          </a:p>
          <a:p>
            <a:pPr>
              <a:lnSpc>
                <a:spcPct val="107000"/>
              </a:lnSpc>
            </a:pPr>
            <a:r>
              <a:rPr lang="en-US" sz="2000" b="1">
                <a:solidFill>
                  <a:schemeClr val="bg1"/>
                </a:solidFill>
              </a:rPr>
              <a:t>To je </a:t>
            </a:r>
            <a:r>
              <a:rPr lang="en-US" sz="2000" b="1" err="1">
                <a:solidFill>
                  <a:schemeClr val="bg1"/>
                </a:solidFill>
              </a:rPr>
              <a:t>dnes</a:t>
            </a:r>
            <a:r>
              <a:rPr lang="en-US" sz="2000" b="1">
                <a:solidFill>
                  <a:schemeClr val="bg1"/>
                </a:solidFill>
              </a:rPr>
              <a:t> </a:t>
            </a:r>
            <a:r>
              <a:rPr lang="en-US" sz="2000" b="1" err="1">
                <a:solidFill>
                  <a:schemeClr val="bg1"/>
                </a:solidFill>
              </a:rPr>
              <a:t>bohužel</a:t>
            </a:r>
            <a:r>
              <a:rPr lang="en-US" sz="2000" b="1">
                <a:solidFill>
                  <a:schemeClr val="bg1"/>
                </a:solidFill>
              </a:rPr>
              <a:t> </a:t>
            </a:r>
            <a:r>
              <a:rPr lang="en-US" sz="2000" b="1" err="1">
                <a:solidFill>
                  <a:schemeClr val="bg1"/>
                </a:solidFill>
              </a:rPr>
              <a:t>běžná</a:t>
            </a:r>
            <a:r>
              <a:rPr lang="en-US" sz="2000" b="1">
                <a:solidFill>
                  <a:schemeClr val="bg1"/>
                </a:solidFill>
              </a:rPr>
              <a:t> </a:t>
            </a:r>
            <a:r>
              <a:rPr lang="en-US" sz="2000" b="1" err="1">
                <a:solidFill>
                  <a:schemeClr val="bg1"/>
                </a:solidFill>
              </a:rPr>
              <a:t>věc</a:t>
            </a:r>
            <a:r>
              <a:rPr lang="en-US" sz="2000" b="1">
                <a:solidFill>
                  <a:schemeClr val="bg1"/>
                </a:solidFill>
              </a:rPr>
              <a:t>. </a:t>
            </a:r>
            <a:r>
              <a:rPr lang="en-US" sz="2000" b="1" err="1">
                <a:solidFill>
                  <a:schemeClr val="bg1"/>
                </a:solidFill>
              </a:rPr>
              <a:t>Volají</a:t>
            </a:r>
            <a:r>
              <a:rPr lang="en-US" sz="2000" b="1">
                <a:solidFill>
                  <a:schemeClr val="bg1"/>
                </a:solidFill>
              </a:rPr>
              <a:t>, </a:t>
            </a:r>
            <a:r>
              <a:rPr lang="en-US" sz="2000" b="1" err="1">
                <a:solidFill>
                  <a:schemeClr val="bg1"/>
                </a:solidFill>
              </a:rPr>
              <a:t>píší</a:t>
            </a:r>
            <a:r>
              <a:rPr lang="en-US" sz="2000" b="1">
                <a:solidFill>
                  <a:schemeClr val="bg1"/>
                </a:solidFill>
              </a:rPr>
              <a:t> a </a:t>
            </a:r>
            <a:r>
              <a:rPr lang="en-US" sz="2000" b="1" err="1">
                <a:solidFill>
                  <a:schemeClr val="bg1"/>
                </a:solidFill>
              </a:rPr>
              <a:t>zkouší</a:t>
            </a:r>
            <a:r>
              <a:rPr lang="en-US" sz="2000" b="1">
                <a:solidFill>
                  <a:schemeClr val="bg1"/>
                </a:solidFill>
              </a:rPr>
              <a:t>, </a:t>
            </a:r>
            <a:r>
              <a:rPr lang="en-US" sz="2000" b="1" err="1">
                <a:solidFill>
                  <a:schemeClr val="bg1"/>
                </a:solidFill>
              </a:rPr>
              <a:t>kdo</a:t>
            </a:r>
            <a:r>
              <a:rPr lang="en-US" sz="2000" b="1">
                <a:solidFill>
                  <a:schemeClr val="bg1"/>
                </a:solidFill>
              </a:rPr>
              <a:t> se </a:t>
            </a:r>
            <a:r>
              <a:rPr lang="en-US" sz="2000" b="1" err="1">
                <a:solidFill>
                  <a:schemeClr val="bg1"/>
                </a:solidFill>
              </a:rPr>
              <a:t>chytí</a:t>
            </a:r>
            <a:r>
              <a:rPr lang="en-US" sz="2000" b="1">
                <a:solidFill>
                  <a:schemeClr val="bg1"/>
                </a:solidFill>
              </a:rPr>
              <a:t>.</a:t>
            </a:r>
            <a:endParaRPr lang="en-US">
              <a:solidFill>
                <a:schemeClr val="bg1"/>
              </a:solidFill>
            </a:endParaRPr>
          </a:p>
          <a:p>
            <a:pPr>
              <a:lnSpc>
                <a:spcPct val="107000"/>
              </a:lnSpc>
            </a:pPr>
            <a:endParaRPr lang="cs-CZ" sz="3200" b="1">
              <a:solidFill>
                <a:schemeClr val="bg1"/>
              </a:solidFill>
            </a:endParaRPr>
          </a:p>
        </p:txBody>
      </p:sp>
      <p:pic>
        <p:nvPicPr>
          <p:cNvPr id="5" name="Grafický objekt 4" descr="Chytrý telefon obrys">
            <a:extLst>
              <a:ext uri="{FF2B5EF4-FFF2-40B4-BE49-F238E27FC236}">
                <a16:creationId xmlns:a16="http://schemas.microsoft.com/office/drawing/2014/main" id="{4599B70A-6FF4-92A0-DD36-FCC19D8600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00051" y="4051301"/>
            <a:ext cx="1591733" cy="1634066"/>
          </a:xfrm>
          <a:prstGeom prst="rect">
            <a:avLst/>
          </a:prstGeom>
        </p:spPr>
      </p:pic>
      <p:pic>
        <p:nvPicPr>
          <p:cNvPr id="7" name="Grafický objekt 6" descr="Hlasitý telefon obrys">
            <a:extLst>
              <a:ext uri="{FF2B5EF4-FFF2-40B4-BE49-F238E27FC236}">
                <a16:creationId xmlns:a16="http://schemas.microsoft.com/office/drawing/2014/main" id="{5E83DEF5-CAC7-0304-DCF1-E948534FA64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425" y="2183342"/>
            <a:ext cx="1507066" cy="150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270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C664A-37F5-7957-8F6D-C7D3E6138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C54BF6F-EF3B-68D1-D39C-C2DBE5F4FD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950" y="1129728"/>
            <a:ext cx="6134714" cy="4266008"/>
          </a:xfrm>
        </p:spPr>
        <p:txBody>
          <a:bodyPr/>
          <a:lstStyle/>
          <a:p>
            <a:pPr marL="0" indent="0">
              <a:spcBef>
                <a:spcPts val="1200"/>
              </a:spcBef>
              <a:buSzPts val="1600"/>
            </a:pPr>
            <a:endParaRPr lang="cs-CZ" sz="2000" b="1" u="sng">
              <a:solidFill>
                <a:srgbClr val="FFFFFF"/>
              </a:solidFill>
              <a:latin typeface="Arial"/>
              <a:cs typeface="Arial"/>
            </a:endParaRPr>
          </a:p>
          <a:p>
            <a:pPr marL="342900" indent="-342900">
              <a:spcBef>
                <a:spcPts val="1200"/>
              </a:spcBef>
              <a:buSzPts val="1600"/>
              <a:buFont typeface="Wingdings"/>
              <a:buChar char="Ø"/>
            </a:pPr>
            <a:endParaRPr lang="cs-CZ" sz="1600">
              <a:solidFill>
                <a:srgbClr val="FFFFFF"/>
              </a:solidFill>
              <a:latin typeface="Arial"/>
              <a:cs typeface="Arial"/>
            </a:endParaRPr>
          </a:p>
          <a:p>
            <a:pPr algn="l" rtl="0" fontAlgn="base"/>
            <a:r>
              <a:rPr lang="cs-CZ" sz="1600" b="0" i="0">
                <a:solidFill>
                  <a:srgbClr val="FFFFFF"/>
                </a:solidFill>
                <a:effectLst/>
                <a:latin typeface="Arial"/>
              </a:rPr>
              <a:t>​</a:t>
            </a: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pPr algn="l" rtl="0" fontAlgn="base"/>
            <a:r>
              <a:rPr lang="cs-CZ" sz="1600" b="0" i="0">
                <a:solidFill>
                  <a:srgbClr val="FFFFFF"/>
                </a:solidFill>
                <a:effectLst/>
                <a:latin typeface="Arial"/>
              </a:rPr>
              <a:t>​</a:t>
            </a: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endParaRPr lang="cs-CZ" sz="1600">
              <a:latin typeface="Arial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F3A80E6-CDB2-57D6-42B4-A318D0580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8743" y="216642"/>
            <a:ext cx="4045790" cy="645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932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A7D99-7E60-71A5-4D31-CF63966AF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EAB7ED0-47C3-9396-B753-ED40729DAA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950" y="1129728"/>
            <a:ext cx="6134714" cy="4266008"/>
          </a:xfrm>
        </p:spPr>
        <p:txBody>
          <a:bodyPr/>
          <a:lstStyle/>
          <a:p>
            <a:pPr marL="0" indent="0">
              <a:spcBef>
                <a:spcPts val="1200"/>
              </a:spcBef>
              <a:buSzPts val="1600"/>
            </a:pPr>
            <a:endParaRPr lang="cs-CZ" sz="2000" b="1" u="sng">
              <a:solidFill>
                <a:srgbClr val="FFFFFF"/>
              </a:solidFill>
              <a:latin typeface="Arial"/>
              <a:cs typeface="Arial"/>
            </a:endParaRPr>
          </a:p>
          <a:p>
            <a:pPr marL="342900" indent="-342900">
              <a:spcBef>
                <a:spcPts val="1200"/>
              </a:spcBef>
              <a:buSzPts val="1600"/>
              <a:buFont typeface="Wingdings"/>
              <a:buChar char="Ø"/>
            </a:pPr>
            <a:endParaRPr lang="cs-CZ" sz="1600">
              <a:solidFill>
                <a:srgbClr val="FFFFFF"/>
              </a:solidFill>
              <a:latin typeface="Arial"/>
              <a:cs typeface="Arial"/>
            </a:endParaRPr>
          </a:p>
          <a:p>
            <a:pPr algn="l" rtl="0" fontAlgn="base"/>
            <a:r>
              <a:rPr lang="cs-CZ" sz="1600" b="0" i="0">
                <a:solidFill>
                  <a:srgbClr val="FFFFFF"/>
                </a:solidFill>
                <a:effectLst/>
                <a:latin typeface="Arial"/>
              </a:rPr>
              <a:t>​</a:t>
            </a: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pPr algn="l" rtl="0" fontAlgn="base"/>
            <a:r>
              <a:rPr lang="cs-CZ" sz="1600" b="0" i="0">
                <a:solidFill>
                  <a:srgbClr val="FFFFFF"/>
                </a:solidFill>
                <a:effectLst/>
                <a:latin typeface="Arial"/>
              </a:rPr>
              <a:t>​</a:t>
            </a:r>
            <a:endParaRPr lang="cs-CZ" sz="1600" b="0" i="0">
              <a:solidFill>
                <a:srgbClr val="202020"/>
              </a:solidFill>
              <a:effectLst/>
              <a:latin typeface="Arial"/>
            </a:endParaRPr>
          </a:p>
          <a:p>
            <a:endParaRPr lang="cs-CZ" sz="1600">
              <a:latin typeface="Arial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8EE98B4-03CC-BDDC-8796-1449428961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6230" y="452022"/>
            <a:ext cx="9059539" cy="595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346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04C2A-5A53-0B3C-43BC-DDCCBF012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E73C1B71-F4D3-BCD9-0A48-759671D0D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6888" y="1376364"/>
            <a:ext cx="7678222" cy="477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613698"/>
      </p:ext>
    </p:extLst>
  </p:cSld>
  <p:clrMapOvr>
    <a:masterClrMapping/>
  </p:clrMapOvr>
</p:sld>
</file>

<file path=ppt/theme/theme1.xml><?xml version="1.0" encoding="utf-8"?>
<a:theme xmlns:a="http://schemas.openxmlformats.org/drawingml/2006/main" name="Stone">
  <a:themeElements>
    <a:clrScheme name="Benutzerdefiniert 48">
      <a:dk1>
        <a:srgbClr val="202020"/>
      </a:dk1>
      <a:lt1>
        <a:srgbClr val="FFFFFF"/>
      </a:lt1>
      <a:dk2>
        <a:srgbClr val="028F61"/>
      </a:dk2>
      <a:lt2>
        <a:srgbClr val="2871ED"/>
      </a:lt2>
      <a:accent1>
        <a:srgbClr val="0CB33F"/>
      </a:accent1>
      <a:accent2>
        <a:srgbClr val="EB4C79"/>
      </a:accent2>
      <a:accent3>
        <a:srgbClr val="245375"/>
      </a:accent3>
      <a:accent4>
        <a:srgbClr val="FF6130"/>
      </a:accent4>
      <a:accent5>
        <a:srgbClr val="02A3A3"/>
      </a:accent5>
      <a:accent6>
        <a:srgbClr val="711C79"/>
      </a:accent6>
      <a:hlink>
        <a:srgbClr val="202020"/>
      </a:hlink>
      <a:folHlink>
        <a:srgbClr val="20202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right Blue">
  <a:themeElements>
    <a:clrScheme name="Benutzerdefiniert 48">
      <a:dk1>
        <a:srgbClr val="202020"/>
      </a:dk1>
      <a:lt1>
        <a:srgbClr val="FFFFFF"/>
      </a:lt1>
      <a:dk2>
        <a:srgbClr val="028F61"/>
      </a:dk2>
      <a:lt2>
        <a:srgbClr val="2871ED"/>
      </a:lt2>
      <a:accent1>
        <a:srgbClr val="0CB33F"/>
      </a:accent1>
      <a:accent2>
        <a:srgbClr val="EB4C79"/>
      </a:accent2>
      <a:accent3>
        <a:srgbClr val="245375"/>
      </a:accent3>
      <a:accent4>
        <a:srgbClr val="FF6130"/>
      </a:accent4>
      <a:accent5>
        <a:srgbClr val="02A3A3"/>
      </a:accent5>
      <a:accent6>
        <a:srgbClr val="711C79"/>
      </a:accent6>
      <a:hlink>
        <a:srgbClr val="202020"/>
      </a:hlink>
      <a:folHlink>
        <a:srgbClr val="20202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Benutzerdefiniert 48">
      <a:dk1>
        <a:srgbClr val="202020"/>
      </a:dk1>
      <a:lt1>
        <a:srgbClr val="FFFFFF"/>
      </a:lt1>
      <a:dk2>
        <a:srgbClr val="028F61"/>
      </a:dk2>
      <a:lt2>
        <a:srgbClr val="2871ED"/>
      </a:lt2>
      <a:accent1>
        <a:srgbClr val="0CB33F"/>
      </a:accent1>
      <a:accent2>
        <a:srgbClr val="EB4C79"/>
      </a:accent2>
      <a:accent3>
        <a:srgbClr val="245375"/>
      </a:accent3>
      <a:accent4>
        <a:srgbClr val="FF6130"/>
      </a:accent4>
      <a:accent5>
        <a:srgbClr val="02A3A3"/>
      </a:accent5>
      <a:accent6>
        <a:srgbClr val="711C79"/>
      </a:accent6>
      <a:hlink>
        <a:srgbClr val="202020"/>
      </a:hlink>
      <a:folHlink>
        <a:srgbClr val="20202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5123b5d-96df-408f-88b9-e5f620321f61">
      <Terms xmlns="http://schemas.microsoft.com/office/infopath/2007/PartnerControls"/>
    </lcf76f155ced4ddcb4097134ff3c332f>
    <TaxCatchAll xmlns="5b70b4dd-47de-46d7-a5ca-5e82b011450c" xsi:nil="true"/>
    <SharedWithUsers xmlns="5b70b4dd-47de-46d7-a5ca-5e82b011450c">
      <UserInfo>
        <DisplayName>Hutková Andrea</DisplayName>
        <AccountId>19</AccountId>
        <AccountType/>
      </UserInfo>
      <UserInfo>
        <DisplayName>Bošinová Vladimíra</DisplayName>
        <AccountId>368</AccountId>
        <AccountType/>
      </UserInfo>
      <UserInfo>
        <DisplayName>Žďárová Alena</DisplayName>
        <AccountId>938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045AB863AB2A41850D6864FE9F5021" ma:contentTypeVersion="26" ma:contentTypeDescription="Create a new document." ma:contentTypeScope="" ma:versionID="372221c274c6f6a4b3d146008edd9207">
  <xsd:schema xmlns:xsd="http://www.w3.org/2001/XMLSchema" xmlns:xs="http://www.w3.org/2001/XMLSchema" xmlns:p="http://schemas.microsoft.com/office/2006/metadata/properties" xmlns:ns2="05123b5d-96df-408f-88b9-e5f620321f61" xmlns:ns3="5b70b4dd-47de-46d7-a5ca-5e82b011450c" targetNamespace="http://schemas.microsoft.com/office/2006/metadata/properties" ma:root="true" ma:fieldsID="ddca12eb5180147c519c71fbcab773e5" ns2:_="" ns3:_="">
    <xsd:import namespace="05123b5d-96df-408f-88b9-e5f620321f61"/>
    <xsd:import namespace="5b70b4dd-47de-46d7-a5ca-5e82b01145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123b5d-96df-408f-88b9-e5f620321f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8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LengthInSeconds" ma:index="9" nillable="true" ma:displayName="MediaLengthInSeconds" ma:description="" ma:internalName="MediaLengthInSeconds" ma:readOnly="true">
      <xsd:simpleType>
        <xsd:restriction base="dms:Unknown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Značky obrázků" ma:readOnly="false" ma:fieldId="{5cf76f15-5ced-4ddc-b409-7134ff3c332f}" ma:taxonomyMulti="true" ma:sspId="8e7e5b6c-b918-456f-bde5-0dbd0052dc3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70b4dd-47de-46d7-a5ca-5e82b011450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055205bf-4443-459f-99a9-0838243f9138}" ma:internalName="TaxCatchAll" ma:showField="CatchAllData" ma:web="5b70b4dd-47de-46d7-a5ca-5e82b011450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9" ma:displayName="Typ obsahu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E0E8BF0-C9C8-4374-AFA8-E8CA5BAC4BC8}">
  <ds:schemaRefs>
    <ds:schemaRef ds:uri="05123b5d-96df-408f-88b9-e5f620321f61"/>
    <ds:schemaRef ds:uri="5b70b4dd-47de-46d7-a5ca-5e82b011450c"/>
    <ds:schemaRef ds:uri="http://schemas.microsoft.com/office/2006/metadata/properties"/>
    <ds:schemaRef ds:uri="http://schemas.microsoft.com/office/infopath/2007/PartnerControls"/>
    <ds:schemaRef ds:uri="http://www.w3.org/2000/xmlns/"/>
    <ds:schemaRef ds:uri="http://www.w3.org/2001/XMLSchema-instance"/>
  </ds:schemaRefs>
</ds:datastoreItem>
</file>

<file path=customXml/itemProps2.xml><?xml version="1.0" encoding="utf-8"?>
<ds:datastoreItem xmlns:ds="http://schemas.openxmlformats.org/officeDocument/2006/customXml" ds:itemID="{25C9D7DE-5487-4A00-8845-FB3AD3D8FFA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B1CDF9B-4447-4F66-A733-B4DAE2214D58}">
  <ds:schemaRefs>
    <ds:schemaRef ds:uri="05123b5d-96df-408f-88b9-e5f620321f61"/>
    <ds:schemaRef ds:uri="5b70b4dd-47de-46d7-a5ca-5e82b011450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1610</Words>
  <Application>Microsoft Office PowerPoint</Application>
  <PresentationFormat>Širokoúhlá obrazovka</PresentationFormat>
  <Paragraphs>249</Paragraphs>
  <Slides>32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32</vt:i4>
      </vt:variant>
    </vt:vector>
  </HeadingPairs>
  <TitlesOfParts>
    <vt:vector size="44" baseType="lpstr">
      <vt:lpstr>Arial</vt:lpstr>
      <vt:lpstr>Arial,Sans-Serif</vt:lpstr>
      <vt:lpstr>Calibri</vt:lpstr>
      <vt:lpstr>Inter</vt:lpstr>
      <vt:lpstr>Inter Medium</vt:lpstr>
      <vt:lpstr>Inter SemiBold</vt:lpstr>
      <vt:lpstr>Noto Sans Symbols</vt:lpstr>
      <vt:lpstr>Segoe UI</vt:lpstr>
      <vt:lpstr>Times</vt:lpstr>
      <vt:lpstr>Wingdings</vt:lpstr>
      <vt:lpstr>Stone</vt:lpstr>
      <vt:lpstr>Bright Blue</vt:lpstr>
      <vt:lpstr>JAK MÍT FINANCE V BEZPEČÍ </vt:lpstr>
      <vt:lpstr>Prezentace aplikace PowerPoint</vt:lpstr>
      <vt:lpstr>Kolik lidem šmejdi ukradnou?   </vt:lpstr>
      <vt:lpstr>Kde všude se můžeme setkat s finančními podvody?</vt:lpstr>
      <vt:lpstr>         PODVODNÍCI SE ZAMĚŘUJÍ     NA SLABÁ MÍSTA V EMOCÍCH LIDÍ  NEUSTÁLE REAGUJÍ NA VEŘEJNÉ DĚNÍ A NÁLADU VE SPOLEČNOSTI. DOBA PODVODNÍKŮM NAHRÁVÁ. LIDÉ SLEDUJÍ PŘIKRÁŠLENÉ PŘÍBĚHY NA SÍTÍCH. TOUŽÍ SE MÍT STÁLE LÉPE.  MNOHO LIDÍ TAKÉ ŽIJE V OBAVÁCH O BUDOUCNOST.</vt:lpstr>
      <vt:lpstr>S JAKÝM PODVODEM SE MŮŽETE SETKAT VY?   Falešný policista / falešný bankéř ČNB.   K podvodnému získání peněz útočníci střídají role a pracují skupinově.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Pokyn k výběru hotovosti</vt:lpstr>
      <vt:lpstr>Prezentace aplikace PowerPoint</vt:lpstr>
      <vt:lpstr>Prezentace aplikace PowerPoint</vt:lpstr>
      <vt:lpstr>Prezentace aplikace PowerPoint</vt:lpstr>
      <vt:lpstr>Sekundární podvod – dostanou vás znovu?</vt:lpstr>
      <vt:lpstr>Kdo proti vám stojí ?</vt:lpstr>
      <vt:lpstr>Další ukázka podvodného call centra</vt:lpstr>
      <vt:lpstr>Prezentace aplikace PowerPoint</vt:lpstr>
      <vt:lpstr> S JAKÝM PODVODEM SE MŮŽETE DÁLE SETKAT</vt:lpstr>
      <vt:lpstr>Trendy v investičních  podvodech</vt:lpstr>
      <vt:lpstr>Prezentace aplikace PowerPoint</vt:lpstr>
      <vt:lpstr>Ukázka manipulace z podvodného chatu pod článkem </vt:lpstr>
      <vt:lpstr>Prezentace aplikace PowerPoint</vt:lpstr>
      <vt:lpstr>Prezentace aplikace PowerPoint</vt:lpstr>
      <vt:lpstr>Prezentace aplikace PowerPoint</vt:lpstr>
      <vt:lpstr>UKÁZKY PRÁCE PODVODNÍKŮ NA INTERNETU</vt:lpstr>
      <vt:lpstr>Zpráva od falešného zájemce = podvodníka  z bazaru </vt:lpstr>
      <vt:lpstr>Prezentace aplikace PowerPoint</vt:lpstr>
      <vt:lpstr>Whatsap podvod  SMS MŮŽE ZAČÍT: "AHOJ BABI, DĚDO..."   </vt:lpstr>
      <vt:lpstr>DĚKUJEME  A BUĎTE OBEZŘETNÍ.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Jak mít finance  v bezpečí</dc:title>
  <dc:creator>Lucie Sykorova</dc:creator>
  <cp:lastModifiedBy>Kupka Miroslav</cp:lastModifiedBy>
  <cp:revision>29</cp:revision>
  <dcterms:created xsi:type="dcterms:W3CDTF">2022-12-08T08:47:03Z</dcterms:created>
  <dcterms:modified xsi:type="dcterms:W3CDTF">2026-06-01T07:02:46Z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0x010100E9045AB863AB2A41850D6864FE9F5021</vt:lpwstr>
  </property>
  <property fmtid="{D5CDD505-2E9C-101B-9397-08002B2CF9AE}" pid="3" name="MediaServiceImageTags">
    <vt:lpwstr/>
  </property>
  <property fmtid="{D5CDD505-2E9C-101B-9397-08002B2CF9AE}" pid="4" name="MSIP_Label_38939b85-7e40-4a1d-91e1-0e84c3b219d7_Enabled">
    <vt:lpwstr>true</vt:lpwstr>
  </property>
  <property fmtid="{D5CDD505-2E9C-101B-9397-08002B2CF9AE}" pid="5" name="MSIP_Label_38939b85-7e40-4a1d-91e1-0e84c3b219d7_SetDate">
    <vt:lpwstr>2023-01-30T08:05:48Z</vt:lpwstr>
  </property>
  <property fmtid="{D5CDD505-2E9C-101B-9397-08002B2CF9AE}" pid="6" name="MSIP_Label_38939b85-7e40-4a1d-91e1-0e84c3b219d7_Method">
    <vt:lpwstr>Standard</vt:lpwstr>
  </property>
  <property fmtid="{D5CDD505-2E9C-101B-9397-08002B2CF9AE}" pid="7" name="MSIP_Label_38939b85-7e40-4a1d-91e1-0e84c3b219d7_Name">
    <vt:lpwstr>38939b85-7e40-4a1d-91e1-0e84c3b219d7</vt:lpwstr>
  </property>
  <property fmtid="{D5CDD505-2E9C-101B-9397-08002B2CF9AE}" pid="8" name="MSIP_Label_38939b85-7e40-4a1d-91e1-0e84c3b219d7_SiteId">
    <vt:lpwstr>3ad0376a-54d3-49a6-9e20-52de0a92fc89</vt:lpwstr>
  </property>
  <property fmtid="{D5CDD505-2E9C-101B-9397-08002B2CF9AE}" pid="9" name="MSIP_Label_38939b85-7e40-4a1d-91e1-0e84c3b219d7_ActionId">
    <vt:lpwstr>293fa87e-e9a5-4918-8345-543fde24b562</vt:lpwstr>
  </property>
  <property fmtid="{D5CDD505-2E9C-101B-9397-08002B2CF9AE}" pid="10" name="MSIP_Label_38939b85-7e40-4a1d-91e1-0e84c3b219d7_ContentBits">
    <vt:lpwstr>0</vt:lpwstr>
  </property>
  <property fmtid="{D5CDD505-2E9C-101B-9397-08002B2CF9AE}" pid="11" name="ComplianceAssetId">
    <vt:lpwstr/>
  </property>
  <property fmtid="{D5CDD505-2E9C-101B-9397-08002B2CF9AE}" pid="12" name="_ExtendedDescription">
    <vt:lpwstr/>
  </property>
  <property fmtid="{D5CDD505-2E9C-101B-9397-08002B2CF9AE}" pid="13" name="_activity">
    <vt:lpwstr>{"FileActivityType":"9","FileActivityTimeStamp":"2023-02-09T14:36:02.690Z","FileActivityUsersOnPage":[{"DisplayName":"Tomková Martina","Id":"mtomkova@csas.cz"}],"FileActivityNavigationId":null}</vt:lpwstr>
  </property>
  <property fmtid="{D5CDD505-2E9C-101B-9397-08002B2CF9AE}" pid="14" name="TriggerFlowInfo">
    <vt:lpwstr/>
  </property>
</Properties>
</file>